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5"/>
  </p:notesMasterIdLst>
  <p:sldIdLst>
    <p:sldId id="256" r:id="rId2"/>
    <p:sldId id="260" r:id="rId3"/>
    <p:sldId id="257" r:id="rId4"/>
    <p:sldId id="258" r:id="rId5"/>
    <p:sldId id="259" r:id="rId6"/>
    <p:sldId id="264" r:id="rId7"/>
    <p:sldId id="261" r:id="rId8"/>
    <p:sldId id="262" r:id="rId9"/>
    <p:sldId id="263" r:id="rId10"/>
    <p:sldId id="265" r:id="rId11"/>
    <p:sldId id="266" r:id="rId12"/>
    <p:sldId id="267" r:id="rId13"/>
    <p:sldId id="268" r:id="rId14"/>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onstantia" panose="02030602050306030303" pitchFamily="18" charset="0"/>
        <a:ea typeface="+mn-ea"/>
        <a:cs typeface="+mn-cs"/>
      </a:defRPr>
    </a:lvl1pPr>
    <a:lvl2pPr marL="457200" algn="l" defTabSz="457200" rtl="0" eaLnBrk="0" fontAlgn="base" hangingPunct="0">
      <a:spcBef>
        <a:spcPct val="0"/>
      </a:spcBef>
      <a:spcAft>
        <a:spcPct val="0"/>
      </a:spcAft>
      <a:defRPr kern="1200">
        <a:solidFill>
          <a:schemeClr val="tx1"/>
        </a:solidFill>
        <a:latin typeface="Constantia" panose="02030602050306030303" pitchFamily="18" charset="0"/>
        <a:ea typeface="+mn-ea"/>
        <a:cs typeface="+mn-cs"/>
      </a:defRPr>
    </a:lvl2pPr>
    <a:lvl3pPr marL="914400" algn="l" defTabSz="457200" rtl="0" eaLnBrk="0" fontAlgn="base" hangingPunct="0">
      <a:spcBef>
        <a:spcPct val="0"/>
      </a:spcBef>
      <a:spcAft>
        <a:spcPct val="0"/>
      </a:spcAft>
      <a:defRPr kern="1200">
        <a:solidFill>
          <a:schemeClr val="tx1"/>
        </a:solidFill>
        <a:latin typeface="Constantia" panose="02030602050306030303" pitchFamily="18" charset="0"/>
        <a:ea typeface="+mn-ea"/>
        <a:cs typeface="+mn-cs"/>
      </a:defRPr>
    </a:lvl3pPr>
    <a:lvl4pPr marL="1371600" algn="l" defTabSz="457200" rtl="0" eaLnBrk="0" fontAlgn="base" hangingPunct="0">
      <a:spcBef>
        <a:spcPct val="0"/>
      </a:spcBef>
      <a:spcAft>
        <a:spcPct val="0"/>
      </a:spcAft>
      <a:defRPr kern="1200">
        <a:solidFill>
          <a:schemeClr val="tx1"/>
        </a:solidFill>
        <a:latin typeface="Constantia" panose="02030602050306030303" pitchFamily="18" charset="0"/>
        <a:ea typeface="+mn-ea"/>
        <a:cs typeface="+mn-cs"/>
      </a:defRPr>
    </a:lvl4pPr>
    <a:lvl5pPr marL="1828800" algn="l" defTabSz="457200" rtl="0" eaLnBrk="0" fontAlgn="base" hangingPunct="0">
      <a:spcBef>
        <a:spcPct val="0"/>
      </a:spcBef>
      <a:spcAft>
        <a:spcPct val="0"/>
      </a:spcAft>
      <a:defRPr kern="1200">
        <a:solidFill>
          <a:schemeClr val="tx1"/>
        </a:solidFill>
        <a:latin typeface="Constantia" panose="02030602050306030303" pitchFamily="18" charset="0"/>
        <a:ea typeface="+mn-ea"/>
        <a:cs typeface="+mn-cs"/>
      </a:defRPr>
    </a:lvl5pPr>
    <a:lvl6pPr marL="2286000" algn="l" defTabSz="914400" rtl="0" eaLnBrk="1" latinLnBrk="0" hangingPunct="1">
      <a:defRPr kern="1200">
        <a:solidFill>
          <a:schemeClr val="tx1"/>
        </a:solidFill>
        <a:latin typeface="Constantia" panose="02030602050306030303" pitchFamily="18" charset="0"/>
        <a:ea typeface="+mn-ea"/>
        <a:cs typeface="+mn-cs"/>
      </a:defRPr>
    </a:lvl6pPr>
    <a:lvl7pPr marL="2743200" algn="l" defTabSz="914400" rtl="0" eaLnBrk="1" latinLnBrk="0" hangingPunct="1">
      <a:defRPr kern="1200">
        <a:solidFill>
          <a:schemeClr val="tx1"/>
        </a:solidFill>
        <a:latin typeface="Constantia" panose="02030602050306030303" pitchFamily="18" charset="0"/>
        <a:ea typeface="+mn-ea"/>
        <a:cs typeface="+mn-cs"/>
      </a:defRPr>
    </a:lvl7pPr>
    <a:lvl8pPr marL="3200400" algn="l" defTabSz="914400" rtl="0" eaLnBrk="1" latinLnBrk="0" hangingPunct="1">
      <a:defRPr kern="1200">
        <a:solidFill>
          <a:schemeClr val="tx1"/>
        </a:solidFill>
        <a:latin typeface="Constantia" panose="02030602050306030303" pitchFamily="18" charset="0"/>
        <a:ea typeface="+mn-ea"/>
        <a:cs typeface="+mn-cs"/>
      </a:defRPr>
    </a:lvl8pPr>
    <a:lvl9pPr marL="3657600" algn="l" defTabSz="914400" rtl="0" eaLnBrk="1" latinLnBrk="0" hangingPunct="1">
      <a:defRPr kern="1200">
        <a:solidFill>
          <a:schemeClr val="tx1"/>
        </a:solidFill>
        <a:latin typeface="Constantia" panose="02030602050306030303" pitchFamily="18" charset="0"/>
        <a:ea typeface="+mn-ea"/>
        <a:cs typeface="+mn-cs"/>
      </a:defRPr>
    </a:lvl9pPr>
  </p:defaultTextStyle>
  <p:modifyVerifier cryptProviderType="rsaAES" cryptAlgorithmClass="hash" cryptAlgorithmType="typeAny" cryptAlgorithmSid="14" spinCount="100000" saltData="4kOFaW8Gr/+r312Dh/KKEA==" hashData="wgjLkR71WazXRmjbHzsVg7UNR96MVQNT46Hhzn/sJ2LmAksOx4Tfw3g21qALZZOIwRiFRjbb+vXEJdpfjkrhqw=="/>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472B8D-863E-49EB-8D60-E548728C5C2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A539D5D-3B5B-419F-BE28-A85E89457CA0}">
      <dgm:prSet phldrT="[Text]"/>
      <dgm:spPr/>
      <dgm:t>
        <a:bodyPr/>
        <a:lstStyle/>
        <a:p>
          <a:r>
            <a:rPr lang="en-US" dirty="0"/>
            <a:t>Location </a:t>
          </a:r>
        </a:p>
      </dgm:t>
    </dgm:pt>
    <dgm:pt modelId="{3B2407C3-FDE3-4D5F-ADC8-B622D7BF988E}" type="parTrans" cxnId="{5AF69846-CEB4-4E58-93FA-8C9E51664C9A}">
      <dgm:prSet/>
      <dgm:spPr/>
      <dgm:t>
        <a:bodyPr/>
        <a:lstStyle/>
        <a:p>
          <a:endParaRPr lang="en-US"/>
        </a:p>
      </dgm:t>
    </dgm:pt>
    <dgm:pt modelId="{854A581E-82E3-45B3-9DB8-7BB6ADBF61D8}" type="sibTrans" cxnId="{5AF69846-CEB4-4E58-93FA-8C9E51664C9A}">
      <dgm:prSet/>
      <dgm:spPr/>
      <dgm:t>
        <a:bodyPr/>
        <a:lstStyle/>
        <a:p>
          <a:endParaRPr lang="en-US"/>
        </a:p>
      </dgm:t>
    </dgm:pt>
    <dgm:pt modelId="{965E2865-0330-4C33-80DB-6AC24CDC6216}">
      <dgm:prSet phldrT="[Text]"/>
      <dgm:spPr/>
      <dgm:t>
        <a:bodyPr/>
        <a:lstStyle/>
        <a:p>
          <a:r>
            <a:rPr lang="en-US" dirty="0"/>
            <a:t>Land Suitability </a:t>
          </a:r>
        </a:p>
      </dgm:t>
    </dgm:pt>
    <dgm:pt modelId="{B4DF372F-A69A-4772-AD57-D0518F7769DA}" type="parTrans" cxnId="{946DB30D-65C1-48A5-B83E-707BECD44252}">
      <dgm:prSet/>
      <dgm:spPr/>
      <dgm:t>
        <a:bodyPr/>
        <a:lstStyle/>
        <a:p>
          <a:endParaRPr lang="en-US"/>
        </a:p>
      </dgm:t>
    </dgm:pt>
    <dgm:pt modelId="{D3CD6ECA-FBBF-494C-8D73-E15C38207717}" type="sibTrans" cxnId="{946DB30D-65C1-48A5-B83E-707BECD44252}">
      <dgm:prSet/>
      <dgm:spPr/>
      <dgm:t>
        <a:bodyPr/>
        <a:lstStyle/>
        <a:p>
          <a:endParaRPr lang="en-US"/>
        </a:p>
      </dgm:t>
    </dgm:pt>
    <dgm:pt modelId="{A271BB40-B9D1-47AF-8F0E-B306BEE2209E}">
      <dgm:prSet phldrT="[Text]"/>
      <dgm:spPr/>
      <dgm:t>
        <a:bodyPr/>
        <a:lstStyle/>
        <a:p>
          <a:r>
            <a:rPr lang="en-US" dirty="0"/>
            <a:t>Form &amp; Hierarchy </a:t>
          </a:r>
        </a:p>
      </dgm:t>
    </dgm:pt>
    <dgm:pt modelId="{B4FCD7EE-3E44-4DC5-8D31-00D85FE11694}" type="parTrans" cxnId="{BA33E8A6-CE4D-4903-A57D-70A74F1B6A81}">
      <dgm:prSet/>
      <dgm:spPr/>
      <dgm:t>
        <a:bodyPr/>
        <a:lstStyle/>
        <a:p>
          <a:endParaRPr lang="en-US"/>
        </a:p>
      </dgm:t>
    </dgm:pt>
    <dgm:pt modelId="{DDFB345A-771B-4A28-813D-8051EA461064}" type="sibTrans" cxnId="{BA33E8A6-CE4D-4903-A57D-70A74F1B6A81}">
      <dgm:prSet/>
      <dgm:spPr/>
      <dgm:t>
        <a:bodyPr/>
        <a:lstStyle/>
        <a:p>
          <a:endParaRPr lang="en-US"/>
        </a:p>
      </dgm:t>
    </dgm:pt>
    <dgm:pt modelId="{DD5922D7-94A3-4F7A-9C4A-4EB34084FE13}">
      <dgm:prSet phldrT="[Text]"/>
      <dgm:spPr/>
      <dgm:t>
        <a:bodyPr/>
        <a:lstStyle/>
        <a:p>
          <a:r>
            <a:rPr lang="en-US" dirty="0"/>
            <a:t>Urban Design &amp; Heritage </a:t>
          </a:r>
        </a:p>
      </dgm:t>
    </dgm:pt>
    <dgm:pt modelId="{320314F2-BB7F-4A08-A4FD-5658594A5B24}" type="parTrans" cxnId="{97ADA708-A568-4A2D-9142-F8C07FC76015}">
      <dgm:prSet/>
      <dgm:spPr/>
      <dgm:t>
        <a:bodyPr/>
        <a:lstStyle/>
        <a:p>
          <a:endParaRPr lang="en-US"/>
        </a:p>
      </dgm:t>
    </dgm:pt>
    <dgm:pt modelId="{FAC205A2-D418-4552-B5DD-E750A30F249B}" type="sibTrans" cxnId="{97ADA708-A568-4A2D-9142-F8C07FC76015}">
      <dgm:prSet/>
      <dgm:spPr/>
      <dgm:t>
        <a:bodyPr/>
        <a:lstStyle/>
        <a:p>
          <a:endParaRPr lang="en-US"/>
        </a:p>
      </dgm:t>
    </dgm:pt>
    <dgm:pt modelId="{27CD0B41-0D16-42AE-B274-41F14064B34E}">
      <dgm:prSet phldrT="[Text]"/>
      <dgm:spPr/>
      <dgm:t>
        <a:bodyPr/>
        <a:lstStyle/>
        <a:p>
          <a:r>
            <a:rPr lang="en-US" dirty="0"/>
            <a:t>Infrastructure Provision </a:t>
          </a:r>
        </a:p>
      </dgm:t>
    </dgm:pt>
    <dgm:pt modelId="{15058F56-0BE3-41C9-91CE-31BD014C5E4A}" type="parTrans" cxnId="{FB371CDC-33DF-40A1-96E0-92A5E87AF7DD}">
      <dgm:prSet/>
      <dgm:spPr/>
      <dgm:t>
        <a:bodyPr/>
        <a:lstStyle/>
        <a:p>
          <a:endParaRPr lang="en-US"/>
        </a:p>
      </dgm:t>
    </dgm:pt>
    <dgm:pt modelId="{DBEF8F11-96D4-4F96-BE08-D83D7B76A9A8}" type="sibTrans" cxnId="{FB371CDC-33DF-40A1-96E0-92A5E87AF7DD}">
      <dgm:prSet/>
      <dgm:spPr/>
      <dgm:t>
        <a:bodyPr/>
        <a:lstStyle/>
        <a:p>
          <a:endParaRPr lang="en-US"/>
        </a:p>
      </dgm:t>
    </dgm:pt>
    <dgm:pt modelId="{0055E6D0-2345-42AC-A4B8-8AE62486D7E8}">
      <dgm:prSet/>
      <dgm:spPr/>
      <dgm:t>
        <a:bodyPr/>
        <a:lstStyle/>
        <a:p>
          <a:r>
            <a:rPr lang="en-US" dirty="0"/>
            <a:t>Employment Opportunities </a:t>
          </a:r>
        </a:p>
      </dgm:t>
    </dgm:pt>
    <dgm:pt modelId="{30F9E7D4-21DF-437E-B33B-5DF5A8A66DC4}" type="parTrans" cxnId="{E45E9A61-4287-477B-95C9-DFD82FF19A3D}">
      <dgm:prSet/>
      <dgm:spPr/>
      <dgm:t>
        <a:bodyPr/>
        <a:lstStyle/>
        <a:p>
          <a:endParaRPr lang="en-US"/>
        </a:p>
      </dgm:t>
    </dgm:pt>
    <dgm:pt modelId="{7997397A-FFF3-4147-895F-B3BC1A8C76A8}" type="sibTrans" cxnId="{E45E9A61-4287-477B-95C9-DFD82FF19A3D}">
      <dgm:prSet/>
      <dgm:spPr/>
      <dgm:t>
        <a:bodyPr/>
        <a:lstStyle/>
        <a:p>
          <a:endParaRPr lang="en-US"/>
        </a:p>
      </dgm:t>
    </dgm:pt>
    <dgm:pt modelId="{17B3EBEE-153E-499A-8A38-D917BADC60DF}">
      <dgm:prSet/>
      <dgm:spPr/>
      <dgm:t>
        <a:bodyPr/>
        <a:lstStyle/>
        <a:p>
          <a:r>
            <a:rPr lang="en-US" dirty="0"/>
            <a:t>Tourism Opportunities </a:t>
          </a:r>
        </a:p>
      </dgm:t>
    </dgm:pt>
    <dgm:pt modelId="{61206334-5CED-47B1-867C-FAE092151BD7}" type="parTrans" cxnId="{368C6FEA-76AA-4FC0-9283-2FEE1027438A}">
      <dgm:prSet/>
      <dgm:spPr/>
      <dgm:t>
        <a:bodyPr/>
        <a:lstStyle/>
        <a:p>
          <a:endParaRPr lang="en-US"/>
        </a:p>
      </dgm:t>
    </dgm:pt>
    <dgm:pt modelId="{7B9E9B5F-074A-4E33-82C0-81D6F11B5E08}" type="sibTrans" cxnId="{368C6FEA-76AA-4FC0-9283-2FEE1027438A}">
      <dgm:prSet/>
      <dgm:spPr/>
      <dgm:t>
        <a:bodyPr/>
        <a:lstStyle/>
        <a:p>
          <a:endParaRPr lang="en-US"/>
        </a:p>
      </dgm:t>
    </dgm:pt>
    <dgm:pt modelId="{1A39455C-CC3B-43EB-B307-9798531E84F1}" type="pres">
      <dgm:prSet presAssocID="{49472B8D-863E-49EB-8D60-E548728C5C2E}" presName="diagram" presStyleCnt="0">
        <dgm:presLayoutVars>
          <dgm:dir/>
          <dgm:resizeHandles val="exact"/>
        </dgm:presLayoutVars>
      </dgm:prSet>
      <dgm:spPr/>
    </dgm:pt>
    <dgm:pt modelId="{E614D859-F1AE-444D-BFDB-1E70929CF832}" type="pres">
      <dgm:prSet presAssocID="{EA539D5D-3B5B-419F-BE28-A85E89457CA0}" presName="node" presStyleLbl="node1" presStyleIdx="0" presStyleCnt="7">
        <dgm:presLayoutVars>
          <dgm:bulletEnabled val="1"/>
        </dgm:presLayoutVars>
      </dgm:prSet>
      <dgm:spPr/>
    </dgm:pt>
    <dgm:pt modelId="{0B795F04-97EE-47E2-B13E-828950F45646}" type="pres">
      <dgm:prSet presAssocID="{854A581E-82E3-45B3-9DB8-7BB6ADBF61D8}" presName="sibTrans" presStyleCnt="0"/>
      <dgm:spPr/>
    </dgm:pt>
    <dgm:pt modelId="{513BE8CA-8BBE-4CE8-BE32-FF636D91EBF4}" type="pres">
      <dgm:prSet presAssocID="{965E2865-0330-4C33-80DB-6AC24CDC6216}" presName="node" presStyleLbl="node1" presStyleIdx="1" presStyleCnt="7">
        <dgm:presLayoutVars>
          <dgm:bulletEnabled val="1"/>
        </dgm:presLayoutVars>
      </dgm:prSet>
      <dgm:spPr/>
    </dgm:pt>
    <dgm:pt modelId="{1F1E9C8D-B51F-48EE-BAC7-6D61609CFA49}" type="pres">
      <dgm:prSet presAssocID="{D3CD6ECA-FBBF-494C-8D73-E15C38207717}" presName="sibTrans" presStyleCnt="0"/>
      <dgm:spPr/>
    </dgm:pt>
    <dgm:pt modelId="{8DBF7605-F2E7-42DD-8521-96E1B7E3EA75}" type="pres">
      <dgm:prSet presAssocID="{A271BB40-B9D1-47AF-8F0E-B306BEE2209E}" presName="node" presStyleLbl="node1" presStyleIdx="2" presStyleCnt="7">
        <dgm:presLayoutVars>
          <dgm:bulletEnabled val="1"/>
        </dgm:presLayoutVars>
      </dgm:prSet>
      <dgm:spPr/>
    </dgm:pt>
    <dgm:pt modelId="{313A7F9F-111A-4528-942B-07D7E7036090}" type="pres">
      <dgm:prSet presAssocID="{DDFB345A-771B-4A28-813D-8051EA461064}" presName="sibTrans" presStyleCnt="0"/>
      <dgm:spPr/>
    </dgm:pt>
    <dgm:pt modelId="{D1AB9C78-4347-45A8-B9E2-A0EC98F1EF46}" type="pres">
      <dgm:prSet presAssocID="{DD5922D7-94A3-4F7A-9C4A-4EB34084FE13}" presName="node" presStyleLbl="node1" presStyleIdx="3" presStyleCnt="7">
        <dgm:presLayoutVars>
          <dgm:bulletEnabled val="1"/>
        </dgm:presLayoutVars>
      </dgm:prSet>
      <dgm:spPr/>
    </dgm:pt>
    <dgm:pt modelId="{44FDA623-69ED-45BD-9CCA-FF66C51E88DE}" type="pres">
      <dgm:prSet presAssocID="{FAC205A2-D418-4552-B5DD-E750A30F249B}" presName="sibTrans" presStyleCnt="0"/>
      <dgm:spPr/>
    </dgm:pt>
    <dgm:pt modelId="{9ADD0034-4E36-455E-86B3-5F2B493F7F8D}" type="pres">
      <dgm:prSet presAssocID="{27CD0B41-0D16-42AE-B274-41F14064B34E}" presName="node" presStyleLbl="node1" presStyleIdx="4" presStyleCnt="7">
        <dgm:presLayoutVars>
          <dgm:bulletEnabled val="1"/>
        </dgm:presLayoutVars>
      </dgm:prSet>
      <dgm:spPr/>
    </dgm:pt>
    <dgm:pt modelId="{D07D25F5-AC51-43C2-A28E-50118D13DF54}" type="pres">
      <dgm:prSet presAssocID="{DBEF8F11-96D4-4F96-BE08-D83D7B76A9A8}" presName="sibTrans" presStyleCnt="0"/>
      <dgm:spPr/>
    </dgm:pt>
    <dgm:pt modelId="{10B56627-9D35-480A-B357-57E66BCBC9D0}" type="pres">
      <dgm:prSet presAssocID="{0055E6D0-2345-42AC-A4B8-8AE62486D7E8}" presName="node" presStyleLbl="node1" presStyleIdx="5" presStyleCnt="7">
        <dgm:presLayoutVars>
          <dgm:bulletEnabled val="1"/>
        </dgm:presLayoutVars>
      </dgm:prSet>
      <dgm:spPr/>
    </dgm:pt>
    <dgm:pt modelId="{DEBB9B2E-A02B-4633-BE91-F898B5E5675B}" type="pres">
      <dgm:prSet presAssocID="{7997397A-FFF3-4147-895F-B3BC1A8C76A8}" presName="sibTrans" presStyleCnt="0"/>
      <dgm:spPr/>
    </dgm:pt>
    <dgm:pt modelId="{261200BA-E5F7-4935-9ED1-47A0FE75E75C}" type="pres">
      <dgm:prSet presAssocID="{17B3EBEE-153E-499A-8A38-D917BADC60DF}" presName="node" presStyleLbl="node1" presStyleIdx="6" presStyleCnt="7">
        <dgm:presLayoutVars>
          <dgm:bulletEnabled val="1"/>
        </dgm:presLayoutVars>
      </dgm:prSet>
      <dgm:spPr/>
    </dgm:pt>
  </dgm:ptLst>
  <dgm:cxnLst>
    <dgm:cxn modelId="{97ADA708-A568-4A2D-9142-F8C07FC76015}" srcId="{49472B8D-863E-49EB-8D60-E548728C5C2E}" destId="{DD5922D7-94A3-4F7A-9C4A-4EB34084FE13}" srcOrd="3" destOrd="0" parTransId="{320314F2-BB7F-4A08-A4FD-5658594A5B24}" sibTransId="{FAC205A2-D418-4552-B5DD-E750A30F249B}"/>
    <dgm:cxn modelId="{946DB30D-65C1-48A5-B83E-707BECD44252}" srcId="{49472B8D-863E-49EB-8D60-E548728C5C2E}" destId="{965E2865-0330-4C33-80DB-6AC24CDC6216}" srcOrd="1" destOrd="0" parTransId="{B4DF372F-A69A-4772-AD57-D0518F7769DA}" sibTransId="{D3CD6ECA-FBBF-494C-8D73-E15C38207717}"/>
    <dgm:cxn modelId="{8986D824-5AFD-452B-B7ED-F7F5DD8365B2}" type="presOf" srcId="{A271BB40-B9D1-47AF-8F0E-B306BEE2209E}" destId="{8DBF7605-F2E7-42DD-8521-96E1B7E3EA75}" srcOrd="0" destOrd="0" presId="urn:microsoft.com/office/officeart/2005/8/layout/default"/>
    <dgm:cxn modelId="{E45E9A61-4287-477B-95C9-DFD82FF19A3D}" srcId="{49472B8D-863E-49EB-8D60-E548728C5C2E}" destId="{0055E6D0-2345-42AC-A4B8-8AE62486D7E8}" srcOrd="5" destOrd="0" parTransId="{30F9E7D4-21DF-437E-B33B-5DF5A8A66DC4}" sibTransId="{7997397A-FFF3-4147-895F-B3BC1A8C76A8}"/>
    <dgm:cxn modelId="{5AF69846-CEB4-4E58-93FA-8C9E51664C9A}" srcId="{49472B8D-863E-49EB-8D60-E548728C5C2E}" destId="{EA539D5D-3B5B-419F-BE28-A85E89457CA0}" srcOrd="0" destOrd="0" parTransId="{3B2407C3-FDE3-4D5F-ADC8-B622D7BF988E}" sibTransId="{854A581E-82E3-45B3-9DB8-7BB6ADBF61D8}"/>
    <dgm:cxn modelId="{80E6974B-0084-4E90-8327-37765F13B373}" type="presOf" srcId="{17B3EBEE-153E-499A-8A38-D917BADC60DF}" destId="{261200BA-E5F7-4935-9ED1-47A0FE75E75C}" srcOrd="0" destOrd="0" presId="urn:microsoft.com/office/officeart/2005/8/layout/default"/>
    <dgm:cxn modelId="{92C08DA6-B9DC-415E-915B-994B17DA1CBA}" type="presOf" srcId="{965E2865-0330-4C33-80DB-6AC24CDC6216}" destId="{513BE8CA-8BBE-4CE8-BE32-FF636D91EBF4}" srcOrd="0" destOrd="0" presId="urn:microsoft.com/office/officeart/2005/8/layout/default"/>
    <dgm:cxn modelId="{BA33E8A6-CE4D-4903-A57D-70A74F1B6A81}" srcId="{49472B8D-863E-49EB-8D60-E548728C5C2E}" destId="{A271BB40-B9D1-47AF-8F0E-B306BEE2209E}" srcOrd="2" destOrd="0" parTransId="{B4FCD7EE-3E44-4DC5-8D31-00D85FE11694}" sibTransId="{DDFB345A-771B-4A28-813D-8051EA461064}"/>
    <dgm:cxn modelId="{CC88DAA8-A6F4-4CE4-A1C5-51AB62017FD8}" type="presOf" srcId="{49472B8D-863E-49EB-8D60-E548728C5C2E}" destId="{1A39455C-CC3B-43EB-B307-9798531E84F1}" srcOrd="0" destOrd="0" presId="urn:microsoft.com/office/officeart/2005/8/layout/default"/>
    <dgm:cxn modelId="{B67DFFA8-C490-4FBD-A3E1-5516FB5F4F28}" type="presOf" srcId="{27CD0B41-0D16-42AE-B274-41F14064B34E}" destId="{9ADD0034-4E36-455E-86B3-5F2B493F7F8D}" srcOrd="0" destOrd="0" presId="urn:microsoft.com/office/officeart/2005/8/layout/default"/>
    <dgm:cxn modelId="{FB371CDC-33DF-40A1-96E0-92A5E87AF7DD}" srcId="{49472B8D-863E-49EB-8D60-E548728C5C2E}" destId="{27CD0B41-0D16-42AE-B274-41F14064B34E}" srcOrd="4" destOrd="0" parTransId="{15058F56-0BE3-41C9-91CE-31BD014C5E4A}" sibTransId="{DBEF8F11-96D4-4F96-BE08-D83D7B76A9A8}"/>
    <dgm:cxn modelId="{3AE9FEE1-7765-4F2F-8EE8-4F0DC202525A}" type="presOf" srcId="{EA539D5D-3B5B-419F-BE28-A85E89457CA0}" destId="{E614D859-F1AE-444D-BFDB-1E70929CF832}" srcOrd="0" destOrd="0" presId="urn:microsoft.com/office/officeart/2005/8/layout/default"/>
    <dgm:cxn modelId="{368C6FEA-76AA-4FC0-9283-2FEE1027438A}" srcId="{49472B8D-863E-49EB-8D60-E548728C5C2E}" destId="{17B3EBEE-153E-499A-8A38-D917BADC60DF}" srcOrd="6" destOrd="0" parTransId="{61206334-5CED-47B1-867C-FAE092151BD7}" sibTransId="{7B9E9B5F-074A-4E33-82C0-81D6F11B5E08}"/>
    <dgm:cxn modelId="{E1B239ED-30E8-469E-BBBD-DC53AD8066DD}" type="presOf" srcId="{DD5922D7-94A3-4F7A-9C4A-4EB34084FE13}" destId="{D1AB9C78-4347-45A8-B9E2-A0EC98F1EF46}" srcOrd="0" destOrd="0" presId="urn:microsoft.com/office/officeart/2005/8/layout/default"/>
    <dgm:cxn modelId="{9DD73DFB-C4FF-4D37-A145-8F3F87034BCA}" type="presOf" srcId="{0055E6D0-2345-42AC-A4B8-8AE62486D7E8}" destId="{10B56627-9D35-480A-B357-57E66BCBC9D0}" srcOrd="0" destOrd="0" presId="urn:microsoft.com/office/officeart/2005/8/layout/default"/>
    <dgm:cxn modelId="{DEC5D7BF-67ED-447D-8812-E0945F7FC6A1}" type="presParOf" srcId="{1A39455C-CC3B-43EB-B307-9798531E84F1}" destId="{E614D859-F1AE-444D-BFDB-1E70929CF832}" srcOrd="0" destOrd="0" presId="urn:microsoft.com/office/officeart/2005/8/layout/default"/>
    <dgm:cxn modelId="{78897C56-2073-4623-87E3-93B7673277B4}" type="presParOf" srcId="{1A39455C-CC3B-43EB-B307-9798531E84F1}" destId="{0B795F04-97EE-47E2-B13E-828950F45646}" srcOrd="1" destOrd="0" presId="urn:microsoft.com/office/officeart/2005/8/layout/default"/>
    <dgm:cxn modelId="{0977EC32-1BBA-4B45-8842-C1A601433C79}" type="presParOf" srcId="{1A39455C-CC3B-43EB-B307-9798531E84F1}" destId="{513BE8CA-8BBE-4CE8-BE32-FF636D91EBF4}" srcOrd="2" destOrd="0" presId="urn:microsoft.com/office/officeart/2005/8/layout/default"/>
    <dgm:cxn modelId="{25650B02-873C-4AAA-858A-40E5918101F3}" type="presParOf" srcId="{1A39455C-CC3B-43EB-B307-9798531E84F1}" destId="{1F1E9C8D-B51F-48EE-BAC7-6D61609CFA49}" srcOrd="3" destOrd="0" presId="urn:microsoft.com/office/officeart/2005/8/layout/default"/>
    <dgm:cxn modelId="{23A76A9B-06A2-476E-B286-2148B2C420B0}" type="presParOf" srcId="{1A39455C-CC3B-43EB-B307-9798531E84F1}" destId="{8DBF7605-F2E7-42DD-8521-96E1B7E3EA75}" srcOrd="4" destOrd="0" presId="urn:microsoft.com/office/officeart/2005/8/layout/default"/>
    <dgm:cxn modelId="{C7FB39AB-7B0D-4867-8EDE-332A0E6F1AF3}" type="presParOf" srcId="{1A39455C-CC3B-43EB-B307-9798531E84F1}" destId="{313A7F9F-111A-4528-942B-07D7E7036090}" srcOrd="5" destOrd="0" presId="urn:microsoft.com/office/officeart/2005/8/layout/default"/>
    <dgm:cxn modelId="{56CDAE71-4614-4353-8795-32375B719DD5}" type="presParOf" srcId="{1A39455C-CC3B-43EB-B307-9798531E84F1}" destId="{D1AB9C78-4347-45A8-B9E2-A0EC98F1EF46}" srcOrd="6" destOrd="0" presId="urn:microsoft.com/office/officeart/2005/8/layout/default"/>
    <dgm:cxn modelId="{E8241BAC-BD26-41E3-8CD0-FA936AB2BE02}" type="presParOf" srcId="{1A39455C-CC3B-43EB-B307-9798531E84F1}" destId="{44FDA623-69ED-45BD-9CCA-FF66C51E88DE}" srcOrd="7" destOrd="0" presId="urn:microsoft.com/office/officeart/2005/8/layout/default"/>
    <dgm:cxn modelId="{59BCC55A-AD46-4101-BB63-819D7017506F}" type="presParOf" srcId="{1A39455C-CC3B-43EB-B307-9798531E84F1}" destId="{9ADD0034-4E36-455E-86B3-5F2B493F7F8D}" srcOrd="8" destOrd="0" presId="urn:microsoft.com/office/officeart/2005/8/layout/default"/>
    <dgm:cxn modelId="{744C3B99-AC57-4276-83E8-1E0F22B5C911}" type="presParOf" srcId="{1A39455C-CC3B-43EB-B307-9798531E84F1}" destId="{D07D25F5-AC51-43C2-A28E-50118D13DF54}" srcOrd="9" destOrd="0" presId="urn:microsoft.com/office/officeart/2005/8/layout/default"/>
    <dgm:cxn modelId="{8971CD87-B87D-448D-8E6C-7CD8629F0605}" type="presParOf" srcId="{1A39455C-CC3B-43EB-B307-9798531E84F1}" destId="{10B56627-9D35-480A-B357-57E66BCBC9D0}" srcOrd="10" destOrd="0" presId="urn:microsoft.com/office/officeart/2005/8/layout/default"/>
    <dgm:cxn modelId="{BB148E1E-ED61-4EE8-8ABF-C14FA28014D7}" type="presParOf" srcId="{1A39455C-CC3B-43EB-B307-9798531E84F1}" destId="{DEBB9B2E-A02B-4633-BE91-F898B5E5675B}" srcOrd="11" destOrd="0" presId="urn:microsoft.com/office/officeart/2005/8/layout/default"/>
    <dgm:cxn modelId="{62F2202E-0D7F-411D-9CF0-D5BAF055FB5C}" type="presParOf" srcId="{1A39455C-CC3B-43EB-B307-9798531E84F1}" destId="{261200BA-E5F7-4935-9ED1-47A0FE75E75C}"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915409-F6BD-415D-8F63-6C012D3282CA}" type="doc">
      <dgm:prSet loTypeId="urn:microsoft.com/office/officeart/2005/8/layout/architecture" loCatId="relationship" qsTypeId="urn:microsoft.com/office/officeart/2005/8/quickstyle/simple1" qsCatId="simple" csTypeId="urn:microsoft.com/office/officeart/2005/8/colors/accent1_1" csCatId="accent1" phldr="1"/>
      <dgm:spPr/>
      <dgm:t>
        <a:bodyPr/>
        <a:lstStyle/>
        <a:p>
          <a:endParaRPr lang="en-US"/>
        </a:p>
      </dgm:t>
    </dgm:pt>
    <dgm:pt modelId="{6B5FDCF3-565B-42B2-9091-570CC651C1DD}">
      <dgm:prSet phldrT="[Text]" custT="1"/>
      <dgm:spPr/>
      <dgm:t>
        <a:bodyPr/>
        <a:lstStyle/>
        <a:p>
          <a:r>
            <a:rPr lang="en-US" sz="3600" dirty="0"/>
            <a:t>Maximize Infrastructure Efficiency and service provision </a:t>
          </a:r>
        </a:p>
      </dgm:t>
    </dgm:pt>
    <dgm:pt modelId="{897A3465-02FC-4FA8-839E-A80D478CE909}" type="parTrans" cxnId="{A647EBF6-972F-4BC4-AC54-BBBF4DF7D0EF}">
      <dgm:prSet/>
      <dgm:spPr/>
      <dgm:t>
        <a:bodyPr/>
        <a:lstStyle/>
        <a:p>
          <a:endParaRPr lang="en-US"/>
        </a:p>
      </dgm:t>
    </dgm:pt>
    <dgm:pt modelId="{36595AEB-8EA7-4642-B0CC-ED31A630816B}" type="sibTrans" cxnId="{A647EBF6-972F-4BC4-AC54-BBBF4DF7D0EF}">
      <dgm:prSet/>
      <dgm:spPr/>
      <dgm:t>
        <a:bodyPr/>
        <a:lstStyle/>
        <a:p>
          <a:endParaRPr lang="en-US"/>
        </a:p>
      </dgm:t>
    </dgm:pt>
    <dgm:pt modelId="{803407FC-6D28-43F7-B11F-88602097DC9E}">
      <dgm:prSet phldrT="[Text]" custT="1"/>
      <dgm:spPr/>
      <dgm:t>
        <a:bodyPr/>
        <a:lstStyle/>
        <a:p>
          <a:r>
            <a:rPr lang="en-US" sz="3200" dirty="0"/>
            <a:t>Environmental social and economic stability  </a:t>
          </a:r>
        </a:p>
      </dgm:t>
    </dgm:pt>
    <dgm:pt modelId="{9861616F-CE85-443D-902A-8D467E843D52}" type="parTrans" cxnId="{98760F7F-175B-4D9C-9DEA-67AADCD9FE78}">
      <dgm:prSet/>
      <dgm:spPr/>
      <dgm:t>
        <a:bodyPr/>
        <a:lstStyle/>
        <a:p>
          <a:endParaRPr lang="en-US"/>
        </a:p>
      </dgm:t>
    </dgm:pt>
    <dgm:pt modelId="{F6822807-79C6-4D36-8668-A4BF923EFC9A}" type="sibTrans" cxnId="{98760F7F-175B-4D9C-9DEA-67AADCD9FE78}">
      <dgm:prSet/>
      <dgm:spPr/>
      <dgm:t>
        <a:bodyPr/>
        <a:lstStyle/>
        <a:p>
          <a:endParaRPr lang="en-US"/>
        </a:p>
      </dgm:t>
    </dgm:pt>
    <dgm:pt modelId="{5D2B5CF9-D141-4111-83A8-BF5F45C2C531}">
      <dgm:prSet phldrT="[Text]"/>
      <dgm:spPr/>
      <dgm:t>
        <a:bodyPr/>
        <a:lstStyle/>
        <a:p>
          <a:r>
            <a:rPr lang="en-US" dirty="0"/>
            <a:t>Predominantly within agreed growth areas </a:t>
          </a:r>
        </a:p>
      </dgm:t>
    </dgm:pt>
    <dgm:pt modelId="{E8207FE4-3734-49FB-9273-A521483F2750}" type="parTrans" cxnId="{C6D4EC71-FC12-404E-958A-55DE16208665}">
      <dgm:prSet/>
      <dgm:spPr/>
      <dgm:t>
        <a:bodyPr/>
        <a:lstStyle/>
        <a:p>
          <a:endParaRPr lang="en-US"/>
        </a:p>
      </dgm:t>
    </dgm:pt>
    <dgm:pt modelId="{359F2FE1-55E2-496D-90B7-A425EA538F09}" type="sibTrans" cxnId="{C6D4EC71-FC12-404E-958A-55DE16208665}">
      <dgm:prSet/>
      <dgm:spPr/>
      <dgm:t>
        <a:bodyPr/>
        <a:lstStyle/>
        <a:p>
          <a:endParaRPr lang="en-US"/>
        </a:p>
      </dgm:t>
    </dgm:pt>
    <dgm:pt modelId="{9FF399B1-949D-4E4B-958D-52F10B029F39}">
      <dgm:prSet phldrT="[Text]"/>
      <dgm:spPr/>
      <dgm:t>
        <a:bodyPr/>
        <a:lstStyle/>
        <a:p>
          <a:r>
            <a:rPr lang="en-US" dirty="0"/>
            <a:t>Minimized Environmental impacts </a:t>
          </a:r>
        </a:p>
      </dgm:t>
    </dgm:pt>
    <dgm:pt modelId="{4B2DB596-812D-4835-B13A-8BDDC28A9C5F}" type="parTrans" cxnId="{C88A2C11-2FDC-4FD3-A3F6-1103BC9D2FB7}">
      <dgm:prSet/>
      <dgm:spPr/>
      <dgm:t>
        <a:bodyPr/>
        <a:lstStyle/>
        <a:p>
          <a:endParaRPr lang="en-US"/>
        </a:p>
      </dgm:t>
    </dgm:pt>
    <dgm:pt modelId="{75D491EC-0DE2-4A64-B871-FED171ECBCF5}" type="sibTrans" cxnId="{C88A2C11-2FDC-4FD3-A3F6-1103BC9D2FB7}">
      <dgm:prSet/>
      <dgm:spPr/>
      <dgm:t>
        <a:bodyPr/>
        <a:lstStyle/>
        <a:p>
          <a:endParaRPr lang="en-US"/>
        </a:p>
      </dgm:t>
    </dgm:pt>
    <dgm:pt modelId="{22312AA5-14A7-4B44-B8C6-27E156E62896}">
      <dgm:prSet phldrT="[Text]" custT="1"/>
      <dgm:spPr/>
      <dgm:t>
        <a:bodyPr/>
        <a:lstStyle/>
        <a:p>
          <a:r>
            <a:rPr lang="en-US" sz="3600" dirty="0"/>
            <a:t>Avoid fragmented development </a:t>
          </a:r>
        </a:p>
      </dgm:t>
    </dgm:pt>
    <dgm:pt modelId="{FF5D95A2-9BDA-4257-B49E-0446F3E6027B}" type="parTrans" cxnId="{4F4B2DB3-971E-4788-B270-36AC08E8312E}">
      <dgm:prSet/>
      <dgm:spPr/>
      <dgm:t>
        <a:bodyPr/>
        <a:lstStyle/>
        <a:p>
          <a:endParaRPr lang="en-US"/>
        </a:p>
      </dgm:t>
    </dgm:pt>
    <dgm:pt modelId="{4DD8F848-81FF-41D5-8E4C-7D2A154BFA92}" type="sibTrans" cxnId="{4F4B2DB3-971E-4788-B270-36AC08E8312E}">
      <dgm:prSet/>
      <dgm:spPr/>
      <dgm:t>
        <a:bodyPr/>
        <a:lstStyle/>
        <a:p>
          <a:endParaRPr lang="en-US"/>
        </a:p>
      </dgm:t>
    </dgm:pt>
    <dgm:pt modelId="{AFDD6912-E4A0-43B4-9C45-CE6D768D49F7}">
      <dgm:prSet phldrT="[Text]"/>
      <dgm:spPr/>
      <dgm:t>
        <a:bodyPr/>
        <a:lstStyle/>
        <a:p>
          <a:r>
            <a:rPr lang="en-US" dirty="0"/>
            <a:t>Sustainable</a:t>
          </a:r>
        </a:p>
      </dgm:t>
    </dgm:pt>
    <dgm:pt modelId="{F36A2039-BE23-4D76-9667-619FC943DF3A}" type="parTrans" cxnId="{65E4E52A-2175-43A5-B58F-93A5C03BE5CB}">
      <dgm:prSet/>
      <dgm:spPr/>
      <dgm:t>
        <a:bodyPr/>
        <a:lstStyle/>
        <a:p>
          <a:endParaRPr lang="en-US"/>
        </a:p>
      </dgm:t>
    </dgm:pt>
    <dgm:pt modelId="{2A1DDAF6-7637-46AD-BC12-92D25717FAB7}" type="sibTrans" cxnId="{65E4E52A-2175-43A5-B58F-93A5C03BE5CB}">
      <dgm:prSet/>
      <dgm:spPr/>
      <dgm:t>
        <a:bodyPr/>
        <a:lstStyle/>
        <a:p>
          <a:endParaRPr lang="en-US"/>
        </a:p>
      </dgm:t>
    </dgm:pt>
    <dgm:pt modelId="{9374DF4E-7438-44D4-8764-89723EB140A2}">
      <dgm:prSet/>
      <dgm:spPr/>
      <dgm:t>
        <a:bodyPr/>
        <a:lstStyle/>
        <a:p>
          <a:r>
            <a:rPr lang="en-US" dirty="0"/>
            <a:t>Self reliant </a:t>
          </a:r>
        </a:p>
      </dgm:t>
    </dgm:pt>
    <dgm:pt modelId="{6CC7F9FB-119B-4D09-ABDA-56A5A1246080}" type="parTrans" cxnId="{09627FE6-A18A-454C-90C0-76CB46623465}">
      <dgm:prSet/>
      <dgm:spPr/>
      <dgm:t>
        <a:bodyPr/>
        <a:lstStyle/>
        <a:p>
          <a:endParaRPr lang="en-US"/>
        </a:p>
      </dgm:t>
    </dgm:pt>
    <dgm:pt modelId="{7B139A69-9A4C-41B7-A245-30B33CD40B94}" type="sibTrans" cxnId="{09627FE6-A18A-454C-90C0-76CB46623465}">
      <dgm:prSet/>
      <dgm:spPr/>
      <dgm:t>
        <a:bodyPr/>
        <a:lstStyle/>
        <a:p>
          <a:endParaRPr lang="en-US"/>
        </a:p>
      </dgm:t>
    </dgm:pt>
    <dgm:pt modelId="{124101E6-2016-4D41-AAAC-D47E11548466}" type="pres">
      <dgm:prSet presAssocID="{37915409-F6BD-415D-8F63-6C012D3282CA}" presName="Name0" presStyleCnt="0">
        <dgm:presLayoutVars>
          <dgm:chPref val="1"/>
          <dgm:dir/>
          <dgm:animOne val="branch"/>
          <dgm:animLvl val="lvl"/>
          <dgm:resizeHandles/>
        </dgm:presLayoutVars>
      </dgm:prSet>
      <dgm:spPr/>
    </dgm:pt>
    <dgm:pt modelId="{7010059E-439B-4963-9F50-644EBD69D0F2}" type="pres">
      <dgm:prSet presAssocID="{6B5FDCF3-565B-42B2-9091-570CC651C1DD}" presName="vertOne" presStyleCnt="0"/>
      <dgm:spPr/>
    </dgm:pt>
    <dgm:pt modelId="{7185D1CB-A97E-4A09-B3DD-1DEB12EE7B1B}" type="pres">
      <dgm:prSet presAssocID="{6B5FDCF3-565B-42B2-9091-570CC651C1DD}" presName="txOne" presStyleLbl="node0" presStyleIdx="0" presStyleCnt="1">
        <dgm:presLayoutVars>
          <dgm:chPref val="3"/>
        </dgm:presLayoutVars>
      </dgm:prSet>
      <dgm:spPr/>
    </dgm:pt>
    <dgm:pt modelId="{5372CFA6-2703-482B-9F0C-5A64B31ABDBF}" type="pres">
      <dgm:prSet presAssocID="{6B5FDCF3-565B-42B2-9091-570CC651C1DD}" presName="parTransOne" presStyleCnt="0"/>
      <dgm:spPr/>
    </dgm:pt>
    <dgm:pt modelId="{E6E6CDB1-4881-4A0B-A25D-64F1BA46CDB7}" type="pres">
      <dgm:prSet presAssocID="{6B5FDCF3-565B-42B2-9091-570CC651C1DD}" presName="horzOne" presStyleCnt="0"/>
      <dgm:spPr/>
    </dgm:pt>
    <dgm:pt modelId="{AB94E982-81E3-4F1F-8279-E08E616334AA}" type="pres">
      <dgm:prSet presAssocID="{803407FC-6D28-43F7-B11F-88602097DC9E}" presName="vertTwo" presStyleCnt="0"/>
      <dgm:spPr/>
    </dgm:pt>
    <dgm:pt modelId="{4B416F28-C47E-4E6E-AF09-F09716D3F9C1}" type="pres">
      <dgm:prSet presAssocID="{803407FC-6D28-43F7-B11F-88602097DC9E}" presName="txTwo" presStyleLbl="node2" presStyleIdx="0" presStyleCnt="2">
        <dgm:presLayoutVars>
          <dgm:chPref val="3"/>
        </dgm:presLayoutVars>
      </dgm:prSet>
      <dgm:spPr/>
    </dgm:pt>
    <dgm:pt modelId="{DCB59076-F470-46ED-BEFB-C1BB31855BC6}" type="pres">
      <dgm:prSet presAssocID="{803407FC-6D28-43F7-B11F-88602097DC9E}" presName="parTransTwo" presStyleCnt="0"/>
      <dgm:spPr/>
    </dgm:pt>
    <dgm:pt modelId="{2B7C1FFD-314D-4981-8046-4A3344914740}" type="pres">
      <dgm:prSet presAssocID="{803407FC-6D28-43F7-B11F-88602097DC9E}" presName="horzTwo" presStyleCnt="0"/>
      <dgm:spPr/>
    </dgm:pt>
    <dgm:pt modelId="{8250328F-B427-4479-B6CB-E8FFA31C8689}" type="pres">
      <dgm:prSet presAssocID="{5D2B5CF9-D141-4111-83A8-BF5F45C2C531}" presName="vertThree" presStyleCnt="0"/>
      <dgm:spPr/>
    </dgm:pt>
    <dgm:pt modelId="{4A6A2F12-68F6-43D7-ACF5-E484B9831808}" type="pres">
      <dgm:prSet presAssocID="{5D2B5CF9-D141-4111-83A8-BF5F45C2C531}" presName="txThree" presStyleLbl="node3" presStyleIdx="0" presStyleCnt="4" custLinFactNeighborX="-28970" custLinFactNeighborY="-7456">
        <dgm:presLayoutVars>
          <dgm:chPref val="3"/>
        </dgm:presLayoutVars>
      </dgm:prSet>
      <dgm:spPr/>
    </dgm:pt>
    <dgm:pt modelId="{52C8F9CD-EB31-4628-9DAB-71D62FFC2A2B}" type="pres">
      <dgm:prSet presAssocID="{5D2B5CF9-D141-4111-83A8-BF5F45C2C531}" presName="horzThree" presStyleCnt="0"/>
      <dgm:spPr/>
    </dgm:pt>
    <dgm:pt modelId="{933C02EC-378F-4B73-9B75-3C3278042940}" type="pres">
      <dgm:prSet presAssocID="{359F2FE1-55E2-496D-90B7-A425EA538F09}" presName="sibSpaceThree" presStyleCnt="0"/>
      <dgm:spPr/>
    </dgm:pt>
    <dgm:pt modelId="{56B32822-D1D2-4628-B72A-D0CF8B334132}" type="pres">
      <dgm:prSet presAssocID="{9FF399B1-949D-4E4B-958D-52F10B029F39}" presName="vertThree" presStyleCnt="0"/>
      <dgm:spPr/>
    </dgm:pt>
    <dgm:pt modelId="{17637853-D72D-4D34-91AD-043CE2CEB109}" type="pres">
      <dgm:prSet presAssocID="{9FF399B1-949D-4E4B-958D-52F10B029F39}" presName="txThree" presStyleLbl="node3" presStyleIdx="1" presStyleCnt="4">
        <dgm:presLayoutVars>
          <dgm:chPref val="3"/>
        </dgm:presLayoutVars>
      </dgm:prSet>
      <dgm:spPr/>
    </dgm:pt>
    <dgm:pt modelId="{17FC44C2-D5E0-4BC5-A31E-55412B88E960}" type="pres">
      <dgm:prSet presAssocID="{9FF399B1-949D-4E4B-958D-52F10B029F39}" presName="horzThree" presStyleCnt="0"/>
      <dgm:spPr/>
    </dgm:pt>
    <dgm:pt modelId="{1F94CB4A-D8D6-4C61-BA4C-1B199C9CC7D9}" type="pres">
      <dgm:prSet presAssocID="{F6822807-79C6-4D36-8668-A4BF923EFC9A}" presName="sibSpaceTwo" presStyleCnt="0"/>
      <dgm:spPr/>
    </dgm:pt>
    <dgm:pt modelId="{03ED904B-F3FF-4E9C-844B-43274B8364CB}" type="pres">
      <dgm:prSet presAssocID="{22312AA5-14A7-4B44-B8C6-27E156E62896}" presName="vertTwo" presStyleCnt="0"/>
      <dgm:spPr/>
    </dgm:pt>
    <dgm:pt modelId="{DB63FF49-99A0-44D7-B140-3F5C0B17C5AF}" type="pres">
      <dgm:prSet presAssocID="{22312AA5-14A7-4B44-B8C6-27E156E62896}" presName="txTwo" presStyleLbl="node2" presStyleIdx="1" presStyleCnt="2">
        <dgm:presLayoutVars>
          <dgm:chPref val="3"/>
        </dgm:presLayoutVars>
      </dgm:prSet>
      <dgm:spPr/>
    </dgm:pt>
    <dgm:pt modelId="{7A1F78BD-AC30-44A3-8AF1-579A0A300526}" type="pres">
      <dgm:prSet presAssocID="{22312AA5-14A7-4B44-B8C6-27E156E62896}" presName="parTransTwo" presStyleCnt="0"/>
      <dgm:spPr/>
    </dgm:pt>
    <dgm:pt modelId="{EA142E82-9DCE-49B9-9CE0-2AEEF307B01B}" type="pres">
      <dgm:prSet presAssocID="{22312AA5-14A7-4B44-B8C6-27E156E62896}" presName="horzTwo" presStyleCnt="0"/>
      <dgm:spPr/>
    </dgm:pt>
    <dgm:pt modelId="{186A75DA-B297-43F0-A4A9-C36C272284D8}" type="pres">
      <dgm:prSet presAssocID="{AFDD6912-E4A0-43B4-9C45-CE6D768D49F7}" presName="vertThree" presStyleCnt="0"/>
      <dgm:spPr/>
    </dgm:pt>
    <dgm:pt modelId="{570E5C5F-0282-45FB-8E8C-C614EEB4B0AB}" type="pres">
      <dgm:prSet presAssocID="{AFDD6912-E4A0-43B4-9C45-CE6D768D49F7}" presName="txThree" presStyleLbl="node3" presStyleIdx="2" presStyleCnt="4">
        <dgm:presLayoutVars>
          <dgm:chPref val="3"/>
        </dgm:presLayoutVars>
      </dgm:prSet>
      <dgm:spPr/>
    </dgm:pt>
    <dgm:pt modelId="{E208D332-935D-4EDD-ADFD-8068699D4D22}" type="pres">
      <dgm:prSet presAssocID="{AFDD6912-E4A0-43B4-9C45-CE6D768D49F7}" presName="horzThree" presStyleCnt="0"/>
      <dgm:spPr/>
    </dgm:pt>
    <dgm:pt modelId="{7B7A33BF-343A-4890-A40E-73A4EE4BF9E7}" type="pres">
      <dgm:prSet presAssocID="{2A1DDAF6-7637-46AD-BC12-92D25717FAB7}" presName="sibSpaceThree" presStyleCnt="0"/>
      <dgm:spPr/>
    </dgm:pt>
    <dgm:pt modelId="{BDDF297F-8A97-4513-AFEE-DB3523C79819}" type="pres">
      <dgm:prSet presAssocID="{9374DF4E-7438-44D4-8764-89723EB140A2}" presName="vertThree" presStyleCnt="0"/>
      <dgm:spPr/>
    </dgm:pt>
    <dgm:pt modelId="{11FF8CC1-F2C0-4E75-A7C5-5F939D00973C}" type="pres">
      <dgm:prSet presAssocID="{9374DF4E-7438-44D4-8764-89723EB140A2}" presName="txThree" presStyleLbl="node3" presStyleIdx="3" presStyleCnt="4">
        <dgm:presLayoutVars>
          <dgm:chPref val="3"/>
        </dgm:presLayoutVars>
      </dgm:prSet>
      <dgm:spPr/>
    </dgm:pt>
    <dgm:pt modelId="{D63F272E-EBCD-498C-B73F-D5944FAB9F2B}" type="pres">
      <dgm:prSet presAssocID="{9374DF4E-7438-44D4-8764-89723EB140A2}" presName="horzThree" presStyleCnt="0"/>
      <dgm:spPr/>
    </dgm:pt>
  </dgm:ptLst>
  <dgm:cxnLst>
    <dgm:cxn modelId="{C88A2C11-2FDC-4FD3-A3F6-1103BC9D2FB7}" srcId="{803407FC-6D28-43F7-B11F-88602097DC9E}" destId="{9FF399B1-949D-4E4B-958D-52F10B029F39}" srcOrd="1" destOrd="0" parTransId="{4B2DB596-812D-4835-B13A-8BDDC28A9C5F}" sibTransId="{75D491EC-0DE2-4A64-B871-FED171ECBCF5}"/>
    <dgm:cxn modelId="{EAAC2328-A965-4C0A-8820-C63F704A3854}" type="presOf" srcId="{9FF399B1-949D-4E4B-958D-52F10B029F39}" destId="{17637853-D72D-4D34-91AD-043CE2CEB109}" srcOrd="0" destOrd="0" presId="urn:microsoft.com/office/officeart/2005/8/layout/architecture"/>
    <dgm:cxn modelId="{7AA6D929-78EE-48C6-99AB-645D2CB7C52A}" type="presOf" srcId="{22312AA5-14A7-4B44-B8C6-27E156E62896}" destId="{DB63FF49-99A0-44D7-B140-3F5C0B17C5AF}" srcOrd="0" destOrd="0" presId="urn:microsoft.com/office/officeart/2005/8/layout/architecture"/>
    <dgm:cxn modelId="{65E4E52A-2175-43A5-B58F-93A5C03BE5CB}" srcId="{22312AA5-14A7-4B44-B8C6-27E156E62896}" destId="{AFDD6912-E4A0-43B4-9C45-CE6D768D49F7}" srcOrd="0" destOrd="0" parTransId="{F36A2039-BE23-4D76-9667-619FC943DF3A}" sibTransId="{2A1DDAF6-7637-46AD-BC12-92D25717FAB7}"/>
    <dgm:cxn modelId="{9F00B73B-9FCB-4995-9551-0EC10E95EA13}" type="presOf" srcId="{9374DF4E-7438-44D4-8764-89723EB140A2}" destId="{11FF8CC1-F2C0-4E75-A7C5-5F939D00973C}" srcOrd="0" destOrd="0" presId="urn:microsoft.com/office/officeart/2005/8/layout/architecture"/>
    <dgm:cxn modelId="{C1DFD662-A2D9-450B-9347-2F09E425E4DF}" type="presOf" srcId="{AFDD6912-E4A0-43B4-9C45-CE6D768D49F7}" destId="{570E5C5F-0282-45FB-8E8C-C614EEB4B0AB}" srcOrd="0" destOrd="0" presId="urn:microsoft.com/office/officeart/2005/8/layout/architecture"/>
    <dgm:cxn modelId="{9C45606F-82B8-41BA-B184-1CBB81B452DB}" type="presOf" srcId="{5D2B5CF9-D141-4111-83A8-BF5F45C2C531}" destId="{4A6A2F12-68F6-43D7-ACF5-E484B9831808}" srcOrd="0" destOrd="0" presId="urn:microsoft.com/office/officeart/2005/8/layout/architecture"/>
    <dgm:cxn modelId="{C6D4EC71-FC12-404E-958A-55DE16208665}" srcId="{803407FC-6D28-43F7-B11F-88602097DC9E}" destId="{5D2B5CF9-D141-4111-83A8-BF5F45C2C531}" srcOrd="0" destOrd="0" parTransId="{E8207FE4-3734-49FB-9273-A521483F2750}" sibTransId="{359F2FE1-55E2-496D-90B7-A425EA538F09}"/>
    <dgm:cxn modelId="{2FDB9E77-E9E6-4178-BB9A-D0A019480AD9}" type="presOf" srcId="{6B5FDCF3-565B-42B2-9091-570CC651C1DD}" destId="{7185D1CB-A97E-4A09-B3DD-1DEB12EE7B1B}" srcOrd="0" destOrd="0" presId="urn:microsoft.com/office/officeart/2005/8/layout/architecture"/>
    <dgm:cxn modelId="{98760F7F-175B-4D9C-9DEA-67AADCD9FE78}" srcId="{6B5FDCF3-565B-42B2-9091-570CC651C1DD}" destId="{803407FC-6D28-43F7-B11F-88602097DC9E}" srcOrd="0" destOrd="0" parTransId="{9861616F-CE85-443D-902A-8D467E843D52}" sibTransId="{F6822807-79C6-4D36-8668-A4BF923EFC9A}"/>
    <dgm:cxn modelId="{4F4B2DB3-971E-4788-B270-36AC08E8312E}" srcId="{6B5FDCF3-565B-42B2-9091-570CC651C1DD}" destId="{22312AA5-14A7-4B44-B8C6-27E156E62896}" srcOrd="1" destOrd="0" parTransId="{FF5D95A2-9BDA-4257-B49E-0446F3E6027B}" sibTransId="{4DD8F848-81FF-41D5-8E4C-7D2A154BFA92}"/>
    <dgm:cxn modelId="{ABBBA3BF-087F-4734-AAFF-6C8954A15051}" type="presOf" srcId="{803407FC-6D28-43F7-B11F-88602097DC9E}" destId="{4B416F28-C47E-4E6E-AF09-F09716D3F9C1}" srcOrd="0" destOrd="0" presId="urn:microsoft.com/office/officeart/2005/8/layout/architecture"/>
    <dgm:cxn modelId="{09627FE6-A18A-454C-90C0-76CB46623465}" srcId="{22312AA5-14A7-4B44-B8C6-27E156E62896}" destId="{9374DF4E-7438-44D4-8764-89723EB140A2}" srcOrd="1" destOrd="0" parTransId="{6CC7F9FB-119B-4D09-ABDA-56A5A1246080}" sibTransId="{7B139A69-9A4C-41B7-A245-30B33CD40B94}"/>
    <dgm:cxn modelId="{A647EBF6-972F-4BC4-AC54-BBBF4DF7D0EF}" srcId="{37915409-F6BD-415D-8F63-6C012D3282CA}" destId="{6B5FDCF3-565B-42B2-9091-570CC651C1DD}" srcOrd="0" destOrd="0" parTransId="{897A3465-02FC-4FA8-839E-A80D478CE909}" sibTransId="{36595AEB-8EA7-4642-B0CC-ED31A630816B}"/>
    <dgm:cxn modelId="{454F5BFF-CA49-45C0-9685-EE9D56C4EE88}" type="presOf" srcId="{37915409-F6BD-415D-8F63-6C012D3282CA}" destId="{124101E6-2016-4D41-AAAC-D47E11548466}" srcOrd="0" destOrd="0" presId="urn:microsoft.com/office/officeart/2005/8/layout/architecture"/>
    <dgm:cxn modelId="{1464C97A-5430-44FD-AAA1-A7B9D17125BB}" type="presParOf" srcId="{124101E6-2016-4D41-AAAC-D47E11548466}" destId="{7010059E-439B-4963-9F50-644EBD69D0F2}" srcOrd="0" destOrd="0" presId="urn:microsoft.com/office/officeart/2005/8/layout/architecture"/>
    <dgm:cxn modelId="{60F1BC35-FBD1-443B-A017-D07D3A07D8E4}" type="presParOf" srcId="{7010059E-439B-4963-9F50-644EBD69D0F2}" destId="{7185D1CB-A97E-4A09-B3DD-1DEB12EE7B1B}" srcOrd="0" destOrd="0" presId="urn:microsoft.com/office/officeart/2005/8/layout/architecture"/>
    <dgm:cxn modelId="{6F5DE14E-7C68-4250-B574-349EBA39BF00}" type="presParOf" srcId="{7010059E-439B-4963-9F50-644EBD69D0F2}" destId="{5372CFA6-2703-482B-9F0C-5A64B31ABDBF}" srcOrd="1" destOrd="0" presId="urn:microsoft.com/office/officeart/2005/8/layout/architecture"/>
    <dgm:cxn modelId="{4BBB125F-5A9E-4370-B7D0-959F009D5769}" type="presParOf" srcId="{7010059E-439B-4963-9F50-644EBD69D0F2}" destId="{E6E6CDB1-4881-4A0B-A25D-64F1BA46CDB7}" srcOrd="2" destOrd="0" presId="urn:microsoft.com/office/officeart/2005/8/layout/architecture"/>
    <dgm:cxn modelId="{C115FDB5-D8A6-4DBA-9905-2CD14E5FA88D}" type="presParOf" srcId="{E6E6CDB1-4881-4A0B-A25D-64F1BA46CDB7}" destId="{AB94E982-81E3-4F1F-8279-E08E616334AA}" srcOrd="0" destOrd="0" presId="urn:microsoft.com/office/officeart/2005/8/layout/architecture"/>
    <dgm:cxn modelId="{3DB18299-FEDE-4537-9FB7-C293301DC4CC}" type="presParOf" srcId="{AB94E982-81E3-4F1F-8279-E08E616334AA}" destId="{4B416F28-C47E-4E6E-AF09-F09716D3F9C1}" srcOrd="0" destOrd="0" presId="urn:microsoft.com/office/officeart/2005/8/layout/architecture"/>
    <dgm:cxn modelId="{A937A16E-3F75-408C-B306-EDAF58CFC486}" type="presParOf" srcId="{AB94E982-81E3-4F1F-8279-E08E616334AA}" destId="{DCB59076-F470-46ED-BEFB-C1BB31855BC6}" srcOrd="1" destOrd="0" presId="urn:microsoft.com/office/officeart/2005/8/layout/architecture"/>
    <dgm:cxn modelId="{45C1CDD5-DC6C-459C-9AEC-48575314B1FF}" type="presParOf" srcId="{AB94E982-81E3-4F1F-8279-E08E616334AA}" destId="{2B7C1FFD-314D-4981-8046-4A3344914740}" srcOrd="2" destOrd="0" presId="urn:microsoft.com/office/officeart/2005/8/layout/architecture"/>
    <dgm:cxn modelId="{86CC32C1-8AE8-4870-89A3-D733B17DD4BA}" type="presParOf" srcId="{2B7C1FFD-314D-4981-8046-4A3344914740}" destId="{8250328F-B427-4479-B6CB-E8FFA31C8689}" srcOrd="0" destOrd="0" presId="urn:microsoft.com/office/officeart/2005/8/layout/architecture"/>
    <dgm:cxn modelId="{E476D44B-7E2A-4A61-A6E0-E3DE5248DE28}" type="presParOf" srcId="{8250328F-B427-4479-B6CB-E8FFA31C8689}" destId="{4A6A2F12-68F6-43D7-ACF5-E484B9831808}" srcOrd="0" destOrd="0" presId="urn:microsoft.com/office/officeart/2005/8/layout/architecture"/>
    <dgm:cxn modelId="{08EA21E7-29F2-4E29-A982-075DF296FA6D}" type="presParOf" srcId="{8250328F-B427-4479-B6CB-E8FFA31C8689}" destId="{52C8F9CD-EB31-4628-9DAB-71D62FFC2A2B}" srcOrd="1" destOrd="0" presId="urn:microsoft.com/office/officeart/2005/8/layout/architecture"/>
    <dgm:cxn modelId="{60F23A80-80A7-4B87-BDE2-1298411873A5}" type="presParOf" srcId="{2B7C1FFD-314D-4981-8046-4A3344914740}" destId="{933C02EC-378F-4B73-9B75-3C3278042940}" srcOrd="1" destOrd="0" presId="urn:microsoft.com/office/officeart/2005/8/layout/architecture"/>
    <dgm:cxn modelId="{0F359D8A-A5DC-49F8-A455-D026ABA85591}" type="presParOf" srcId="{2B7C1FFD-314D-4981-8046-4A3344914740}" destId="{56B32822-D1D2-4628-B72A-D0CF8B334132}" srcOrd="2" destOrd="0" presId="urn:microsoft.com/office/officeart/2005/8/layout/architecture"/>
    <dgm:cxn modelId="{BADB9CA3-4043-4E67-A174-1E8866F66BF3}" type="presParOf" srcId="{56B32822-D1D2-4628-B72A-D0CF8B334132}" destId="{17637853-D72D-4D34-91AD-043CE2CEB109}" srcOrd="0" destOrd="0" presId="urn:microsoft.com/office/officeart/2005/8/layout/architecture"/>
    <dgm:cxn modelId="{4BB52369-6606-47E8-B8CB-0B4FECF89E75}" type="presParOf" srcId="{56B32822-D1D2-4628-B72A-D0CF8B334132}" destId="{17FC44C2-D5E0-4BC5-A31E-55412B88E960}" srcOrd="1" destOrd="0" presId="urn:microsoft.com/office/officeart/2005/8/layout/architecture"/>
    <dgm:cxn modelId="{1F0B1D6E-2CF0-4CE0-8AC9-6EBB826F7EF4}" type="presParOf" srcId="{E6E6CDB1-4881-4A0B-A25D-64F1BA46CDB7}" destId="{1F94CB4A-D8D6-4C61-BA4C-1B199C9CC7D9}" srcOrd="1" destOrd="0" presId="urn:microsoft.com/office/officeart/2005/8/layout/architecture"/>
    <dgm:cxn modelId="{C42D3542-3A27-4E5A-BFF1-857A84C30715}" type="presParOf" srcId="{E6E6CDB1-4881-4A0B-A25D-64F1BA46CDB7}" destId="{03ED904B-F3FF-4E9C-844B-43274B8364CB}" srcOrd="2" destOrd="0" presId="urn:microsoft.com/office/officeart/2005/8/layout/architecture"/>
    <dgm:cxn modelId="{A2DD582F-6DFD-4084-B138-CBC1B0C69D9F}" type="presParOf" srcId="{03ED904B-F3FF-4E9C-844B-43274B8364CB}" destId="{DB63FF49-99A0-44D7-B140-3F5C0B17C5AF}" srcOrd="0" destOrd="0" presId="urn:microsoft.com/office/officeart/2005/8/layout/architecture"/>
    <dgm:cxn modelId="{170ECD07-FECC-4D55-A3A7-921895EE5FD8}" type="presParOf" srcId="{03ED904B-F3FF-4E9C-844B-43274B8364CB}" destId="{7A1F78BD-AC30-44A3-8AF1-579A0A300526}" srcOrd="1" destOrd="0" presId="urn:microsoft.com/office/officeart/2005/8/layout/architecture"/>
    <dgm:cxn modelId="{E7524D38-5856-40C6-BA2E-07954A143143}" type="presParOf" srcId="{03ED904B-F3FF-4E9C-844B-43274B8364CB}" destId="{EA142E82-9DCE-49B9-9CE0-2AEEF307B01B}" srcOrd="2" destOrd="0" presId="urn:microsoft.com/office/officeart/2005/8/layout/architecture"/>
    <dgm:cxn modelId="{68E98316-6E63-4B4F-95B9-2381C751216C}" type="presParOf" srcId="{EA142E82-9DCE-49B9-9CE0-2AEEF307B01B}" destId="{186A75DA-B297-43F0-A4A9-C36C272284D8}" srcOrd="0" destOrd="0" presId="urn:microsoft.com/office/officeart/2005/8/layout/architecture"/>
    <dgm:cxn modelId="{785916A4-E121-48A1-9D70-CAE91420BCC2}" type="presParOf" srcId="{186A75DA-B297-43F0-A4A9-C36C272284D8}" destId="{570E5C5F-0282-45FB-8E8C-C614EEB4B0AB}" srcOrd="0" destOrd="0" presId="urn:microsoft.com/office/officeart/2005/8/layout/architecture"/>
    <dgm:cxn modelId="{A8246D65-DED2-4112-90C4-36FC56CB35A1}" type="presParOf" srcId="{186A75DA-B297-43F0-A4A9-C36C272284D8}" destId="{E208D332-935D-4EDD-ADFD-8068699D4D22}" srcOrd="1" destOrd="0" presId="urn:microsoft.com/office/officeart/2005/8/layout/architecture"/>
    <dgm:cxn modelId="{5A555A58-7D98-4414-9AF3-4649AF759719}" type="presParOf" srcId="{EA142E82-9DCE-49B9-9CE0-2AEEF307B01B}" destId="{7B7A33BF-343A-4890-A40E-73A4EE4BF9E7}" srcOrd="1" destOrd="0" presId="urn:microsoft.com/office/officeart/2005/8/layout/architecture"/>
    <dgm:cxn modelId="{29276879-56E7-4606-9B23-2ABDC39D7B7C}" type="presParOf" srcId="{EA142E82-9DCE-49B9-9CE0-2AEEF307B01B}" destId="{BDDF297F-8A97-4513-AFEE-DB3523C79819}" srcOrd="2" destOrd="0" presId="urn:microsoft.com/office/officeart/2005/8/layout/architecture"/>
    <dgm:cxn modelId="{94574061-A494-4311-8E5F-4EE786C61FB6}" type="presParOf" srcId="{BDDF297F-8A97-4513-AFEE-DB3523C79819}" destId="{11FF8CC1-F2C0-4E75-A7C5-5F939D00973C}" srcOrd="0" destOrd="0" presId="urn:microsoft.com/office/officeart/2005/8/layout/architecture"/>
    <dgm:cxn modelId="{96CB7DB4-6DC8-4303-87C3-D2A0EAFECA19}" type="presParOf" srcId="{BDDF297F-8A97-4513-AFEE-DB3523C79819}" destId="{D63F272E-EBCD-498C-B73F-D5944FAB9F2B}"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14D859-F1AE-444D-BFDB-1E70929CF832}">
      <dsp:nvSpPr>
        <dsp:cNvPr id="0" name=""/>
        <dsp:cNvSpPr/>
      </dsp:nvSpPr>
      <dsp:spPr>
        <a:xfrm>
          <a:off x="3163" y="350389"/>
          <a:ext cx="2509531" cy="150571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Location </a:t>
          </a:r>
        </a:p>
      </dsp:txBody>
      <dsp:txXfrm>
        <a:off x="3163" y="350389"/>
        <a:ext cx="2509531" cy="1505718"/>
      </dsp:txXfrm>
    </dsp:sp>
    <dsp:sp modelId="{513BE8CA-8BBE-4CE8-BE32-FF636D91EBF4}">
      <dsp:nvSpPr>
        <dsp:cNvPr id="0" name=""/>
        <dsp:cNvSpPr/>
      </dsp:nvSpPr>
      <dsp:spPr>
        <a:xfrm>
          <a:off x="2763647" y="350389"/>
          <a:ext cx="2509531" cy="150571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Land Suitability </a:t>
          </a:r>
        </a:p>
      </dsp:txBody>
      <dsp:txXfrm>
        <a:off x="2763647" y="350389"/>
        <a:ext cx="2509531" cy="1505718"/>
      </dsp:txXfrm>
    </dsp:sp>
    <dsp:sp modelId="{8DBF7605-F2E7-42DD-8521-96E1B7E3EA75}">
      <dsp:nvSpPr>
        <dsp:cNvPr id="0" name=""/>
        <dsp:cNvSpPr/>
      </dsp:nvSpPr>
      <dsp:spPr>
        <a:xfrm>
          <a:off x="5524131" y="350389"/>
          <a:ext cx="2509531" cy="150571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Form &amp; Hierarchy </a:t>
          </a:r>
        </a:p>
      </dsp:txBody>
      <dsp:txXfrm>
        <a:off x="5524131" y="350389"/>
        <a:ext cx="2509531" cy="1505718"/>
      </dsp:txXfrm>
    </dsp:sp>
    <dsp:sp modelId="{D1AB9C78-4347-45A8-B9E2-A0EC98F1EF46}">
      <dsp:nvSpPr>
        <dsp:cNvPr id="0" name=""/>
        <dsp:cNvSpPr/>
      </dsp:nvSpPr>
      <dsp:spPr>
        <a:xfrm>
          <a:off x="8284615" y="350389"/>
          <a:ext cx="2509531" cy="150571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Urban Design &amp; Heritage </a:t>
          </a:r>
        </a:p>
      </dsp:txBody>
      <dsp:txXfrm>
        <a:off x="8284615" y="350389"/>
        <a:ext cx="2509531" cy="1505718"/>
      </dsp:txXfrm>
    </dsp:sp>
    <dsp:sp modelId="{9ADD0034-4E36-455E-86B3-5F2B493F7F8D}">
      <dsp:nvSpPr>
        <dsp:cNvPr id="0" name=""/>
        <dsp:cNvSpPr/>
      </dsp:nvSpPr>
      <dsp:spPr>
        <a:xfrm>
          <a:off x="1383405" y="2107061"/>
          <a:ext cx="2509531" cy="150571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Infrastructure Provision </a:t>
          </a:r>
        </a:p>
      </dsp:txBody>
      <dsp:txXfrm>
        <a:off x="1383405" y="2107061"/>
        <a:ext cx="2509531" cy="1505718"/>
      </dsp:txXfrm>
    </dsp:sp>
    <dsp:sp modelId="{10B56627-9D35-480A-B357-57E66BCBC9D0}">
      <dsp:nvSpPr>
        <dsp:cNvPr id="0" name=""/>
        <dsp:cNvSpPr/>
      </dsp:nvSpPr>
      <dsp:spPr>
        <a:xfrm>
          <a:off x="4143889" y="2107061"/>
          <a:ext cx="2509531" cy="150571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Employment Opportunities </a:t>
          </a:r>
        </a:p>
      </dsp:txBody>
      <dsp:txXfrm>
        <a:off x="4143889" y="2107061"/>
        <a:ext cx="2509531" cy="1505718"/>
      </dsp:txXfrm>
    </dsp:sp>
    <dsp:sp modelId="{261200BA-E5F7-4935-9ED1-47A0FE75E75C}">
      <dsp:nvSpPr>
        <dsp:cNvPr id="0" name=""/>
        <dsp:cNvSpPr/>
      </dsp:nvSpPr>
      <dsp:spPr>
        <a:xfrm>
          <a:off x="6904373" y="2107061"/>
          <a:ext cx="2509531" cy="150571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Tourism Opportunities </a:t>
          </a:r>
        </a:p>
      </dsp:txBody>
      <dsp:txXfrm>
        <a:off x="6904373" y="2107061"/>
        <a:ext cx="2509531" cy="15057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5D1CB-A97E-4A09-B3DD-1DEB12EE7B1B}">
      <dsp:nvSpPr>
        <dsp:cNvPr id="0" name=""/>
        <dsp:cNvSpPr/>
      </dsp:nvSpPr>
      <dsp:spPr>
        <a:xfrm>
          <a:off x="3871" y="3366111"/>
          <a:ext cx="10480146" cy="1500434"/>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Maximize Infrastructure Efficiency and service provision </a:t>
          </a:r>
        </a:p>
      </dsp:txBody>
      <dsp:txXfrm>
        <a:off x="47817" y="3410057"/>
        <a:ext cx="10392254" cy="1412542"/>
      </dsp:txXfrm>
    </dsp:sp>
    <dsp:sp modelId="{4B416F28-C47E-4E6E-AF09-F09716D3F9C1}">
      <dsp:nvSpPr>
        <dsp:cNvPr id="0" name=""/>
        <dsp:cNvSpPr/>
      </dsp:nvSpPr>
      <dsp:spPr>
        <a:xfrm>
          <a:off x="3871" y="1684719"/>
          <a:ext cx="5134467" cy="1500434"/>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Environmental social and economic stability  </a:t>
          </a:r>
        </a:p>
      </dsp:txBody>
      <dsp:txXfrm>
        <a:off x="47817" y="1728665"/>
        <a:ext cx="5046575" cy="1412542"/>
      </dsp:txXfrm>
    </dsp:sp>
    <dsp:sp modelId="{4A6A2F12-68F6-43D7-ACF5-E484B9831808}">
      <dsp:nvSpPr>
        <dsp:cNvPr id="0" name=""/>
        <dsp:cNvSpPr/>
      </dsp:nvSpPr>
      <dsp:spPr>
        <a:xfrm>
          <a:off x="0" y="0"/>
          <a:ext cx="2514430" cy="1500434"/>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Predominantly within agreed growth areas </a:t>
          </a:r>
        </a:p>
      </dsp:txBody>
      <dsp:txXfrm>
        <a:off x="43946" y="43946"/>
        <a:ext cx="2426538" cy="1412542"/>
      </dsp:txXfrm>
    </dsp:sp>
    <dsp:sp modelId="{17637853-D72D-4D34-91AD-043CE2CEB109}">
      <dsp:nvSpPr>
        <dsp:cNvPr id="0" name=""/>
        <dsp:cNvSpPr/>
      </dsp:nvSpPr>
      <dsp:spPr>
        <a:xfrm>
          <a:off x="2623908" y="3327"/>
          <a:ext cx="2514430" cy="1500434"/>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Minimized Environmental impacts </a:t>
          </a:r>
        </a:p>
      </dsp:txBody>
      <dsp:txXfrm>
        <a:off x="2667854" y="47273"/>
        <a:ext cx="2426538" cy="1412542"/>
      </dsp:txXfrm>
    </dsp:sp>
    <dsp:sp modelId="{DB63FF49-99A0-44D7-B140-3F5C0B17C5AF}">
      <dsp:nvSpPr>
        <dsp:cNvPr id="0" name=""/>
        <dsp:cNvSpPr/>
      </dsp:nvSpPr>
      <dsp:spPr>
        <a:xfrm>
          <a:off x="5349551" y="1684719"/>
          <a:ext cx="5134467" cy="1500434"/>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Avoid fragmented development </a:t>
          </a:r>
        </a:p>
      </dsp:txBody>
      <dsp:txXfrm>
        <a:off x="5393497" y="1728665"/>
        <a:ext cx="5046575" cy="1412542"/>
      </dsp:txXfrm>
    </dsp:sp>
    <dsp:sp modelId="{570E5C5F-0282-45FB-8E8C-C614EEB4B0AB}">
      <dsp:nvSpPr>
        <dsp:cNvPr id="0" name=""/>
        <dsp:cNvSpPr/>
      </dsp:nvSpPr>
      <dsp:spPr>
        <a:xfrm>
          <a:off x="5349551" y="3327"/>
          <a:ext cx="2514430" cy="1500434"/>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Sustainable</a:t>
          </a:r>
        </a:p>
      </dsp:txBody>
      <dsp:txXfrm>
        <a:off x="5393497" y="47273"/>
        <a:ext cx="2426538" cy="1412542"/>
      </dsp:txXfrm>
    </dsp:sp>
    <dsp:sp modelId="{11FF8CC1-F2C0-4E75-A7C5-5F939D00973C}">
      <dsp:nvSpPr>
        <dsp:cNvPr id="0" name=""/>
        <dsp:cNvSpPr/>
      </dsp:nvSpPr>
      <dsp:spPr>
        <a:xfrm>
          <a:off x="7969587" y="3327"/>
          <a:ext cx="2514430" cy="1500434"/>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Self reliant </a:t>
          </a:r>
        </a:p>
      </dsp:txBody>
      <dsp:txXfrm>
        <a:off x="8013533" y="47273"/>
        <a:ext cx="2426538" cy="141254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DCB7C48-3D83-432E-81A4-640DFA000A3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42F66D5E-4955-4022-9F56-EB5864AF9DA9}"/>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C920494-8838-465D-812D-BCC1FD3BAB9D}" type="datetimeFigureOut">
              <a:rPr lang="en-US"/>
              <a:pPr>
                <a:defRPr/>
              </a:pPr>
              <a:t>4/29/2020</a:t>
            </a:fld>
            <a:endParaRPr lang="en-US"/>
          </a:p>
        </p:txBody>
      </p:sp>
      <p:sp>
        <p:nvSpPr>
          <p:cNvPr id="4" name="Slide Image Placeholder 3">
            <a:extLst>
              <a:ext uri="{FF2B5EF4-FFF2-40B4-BE49-F238E27FC236}">
                <a16:creationId xmlns:a16="http://schemas.microsoft.com/office/drawing/2014/main" id="{C4071567-C470-4749-B857-73EEED05CD1C}"/>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D84ED2EA-9493-45A6-B2BD-82A9438EED19}"/>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58C4A78-EC95-49CE-8DDF-E58319D3686A}"/>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147961E5-D274-4026-A1E1-76F59C7D50DE}"/>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9304FE98-39B6-4EDA-A372-D27939381A4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3">
            <a:extLst>
              <a:ext uri="{FF2B5EF4-FFF2-40B4-BE49-F238E27FC236}">
                <a16:creationId xmlns:a16="http://schemas.microsoft.com/office/drawing/2014/main" id="{5470A9BA-0646-4117-89C3-C684B6EAB88C}"/>
              </a:ext>
            </a:extLst>
          </p:cNvPr>
          <p:cNvGrpSpPr>
            <a:grpSpLocks/>
          </p:cNvGrpSpPr>
          <p:nvPr/>
        </p:nvGrpSpPr>
        <p:grpSpPr bwMode="auto">
          <a:xfrm>
            <a:off x="546100" y="-4763"/>
            <a:ext cx="5014913" cy="6862763"/>
            <a:chOff x="2928938" y="-4763"/>
            <a:chExt cx="5014912" cy="6862763"/>
          </a:xfrm>
        </p:grpSpPr>
        <p:sp>
          <p:nvSpPr>
            <p:cNvPr id="5" name="Freeform 6">
              <a:extLst>
                <a:ext uri="{FF2B5EF4-FFF2-40B4-BE49-F238E27FC236}">
                  <a16:creationId xmlns:a16="http://schemas.microsoft.com/office/drawing/2014/main" id="{E337A754-2FF0-4C03-AE8E-2E17B0EC8889}"/>
                </a:ext>
              </a:extLst>
            </p:cNvPr>
            <p:cNvSpPr>
              <a:spLocks/>
            </p:cNvSpPr>
            <p:nvPr/>
          </p:nvSpPr>
          <p:spPr bwMode="auto">
            <a:xfrm>
              <a:off x="3367088" y="-4763"/>
              <a:ext cx="1063625" cy="2782888"/>
            </a:xfrm>
            <a:custGeom>
              <a:avLst/>
              <a:gdLst>
                <a:gd name="T0" fmla="*/ 0 w 670"/>
                <a:gd name="T1" fmla="*/ 2692400 h 1753"/>
                <a:gd name="T2" fmla="*/ 357188 w 670"/>
                <a:gd name="T3" fmla="*/ 2782888 h 1753"/>
                <a:gd name="T4" fmla="*/ 1063625 w 670"/>
                <a:gd name="T5" fmla="*/ 0 h 1753"/>
                <a:gd name="T6" fmla="*/ 682625 w 670"/>
                <a:gd name="T7" fmla="*/ 0 h 1753"/>
                <a:gd name="T8" fmla="*/ 0 w 670"/>
                <a:gd name="T9" fmla="*/ 2692400 h 17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0" h="1753">
                  <a:moveTo>
                    <a:pt x="0" y="1696"/>
                  </a:moveTo>
                  <a:lnTo>
                    <a:pt x="225" y="1753"/>
                  </a:lnTo>
                  <a:lnTo>
                    <a:pt x="670" y="0"/>
                  </a:lnTo>
                  <a:lnTo>
                    <a:pt x="430" y="0"/>
                  </a:lnTo>
                  <a:lnTo>
                    <a:pt x="0" y="169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7">
              <a:extLst>
                <a:ext uri="{FF2B5EF4-FFF2-40B4-BE49-F238E27FC236}">
                  <a16:creationId xmlns:a16="http://schemas.microsoft.com/office/drawing/2014/main" id="{AFEE95CD-39AE-4A17-9D82-6310D22A8167}"/>
                </a:ext>
              </a:extLst>
            </p:cNvPr>
            <p:cNvSpPr/>
            <p:nvPr/>
          </p:nvSpPr>
          <p:spPr bwMode="auto">
            <a:xfrm>
              <a:off x="2928938" y="-4763"/>
              <a:ext cx="1035050" cy="2673351"/>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7" name="Freeform 9">
              <a:extLst>
                <a:ext uri="{FF2B5EF4-FFF2-40B4-BE49-F238E27FC236}">
                  <a16:creationId xmlns:a16="http://schemas.microsoft.com/office/drawing/2014/main" id="{437ADF54-4BAA-4D7E-89B1-B3AA1B195C98}"/>
                </a:ext>
              </a:extLst>
            </p:cNvPr>
            <p:cNvSpPr/>
            <p:nvPr/>
          </p:nvSpPr>
          <p:spPr bwMode="auto">
            <a:xfrm>
              <a:off x="2928938" y="2582863"/>
              <a:ext cx="2693987" cy="4275137"/>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8" name="Freeform 10">
              <a:extLst>
                <a:ext uri="{FF2B5EF4-FFF2-40B4-BE49-F238E27FC236}">
                  <a16:creationId xmlns:a16="http://schemas.microsoft.com/office/drawing/2014/main" id="{36DAF195-016E-47F5-AC96-8F30D02524B8}"/>
                </a:ext>
              </a:extLst>
            </p:cNvPr>
            <p:cNvSpPr/>
            <p:nvPr/>
          </p:nvSpPr>
          <p:spPr bwMode="auto">
            <a:xfrm>
              <a:off x="3371851" y="2692400"/>
              <a:ext cx="3332161"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9" name="Freeform 11">
              <a:extLst>
                <a:ext uri="{FF2B5EF4-FFF2-40B4-BE49-F238E27FC236}">
                  <a16:creationId xmlns:a16="http://schemas.microsoft.com/office/drawing/2014/main" id="{3FF3CA85-51DA-4DFF-80B4-F5C229976BDE}"/>
                </a:ext>
              </a:extLst>
            </p:cNvPr>
            <p:cNvSpPr/>
            <p:nvPr/>
          </p:nvSpPr>
          <p:spPr bwMode="auto">
            <a:xfrm>
              <a:off x="3367088" y="2687638"/>
              <a:ext cx="4576762" cy="4170362"/>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0" name="Freeform 12">
              <a:extLst>
                <a:ext uri="{FF2B5EF4-FFF2-40B4-BE49-F238E27FC236}">
                  <a16:creationId xmlns:a16="http://schemas.microsoft.com/office/drawing/2014/main" id="{06E12A81-D85A-48D1-955B-50AA40FD7A64}"/>
                </a:ext>
              </a:extLst>
            </p:cNvPr>
            <p:cNvSpPr/>
            <p:nvPr/>
          </p:nvSpPr>
          <p:spPr bwMode="auto">
            <a:xfrm>
              <a:off x="2928938" y="2578100"/>
              <a:ext cx="3584574"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1" name="Date Placeholder 3">
            <a:extLst>
              <a:ext uri="{FF2B5EF4-FFF2-40B4-BE49-F238E27FC236}">
                <a16:creationId xmlns:a16="http://schemas.microsoft.com/office/drawing/2014/main" id="{69944B24-EFD3-4E31-B2AD-3A92D4AA1D40}"/>
              </a:ext>
            </a:extLst>
          </p:cNvPr>
          <p:cNvSpPr>
            <a:spLocks noGrp="1"/>
          </p:cNvSpPr>
          <p:nvPr>
            <p:ph type="dt" sz="half" idx="10"/>
          </p:nvPr>
        </p:nvSpPr>
        <p:spPr/>
        <p:txBody>
          <a:bodyPr/>
          <a:lstStyle>
            <a:lvl1pPr>
              <a:defRPr/>
            </a:lvl1pPr>
          </a:lstStyle>
          <a:p>
            <a:pPr>
              <a:defRPr/>
            </a:pPr>
            <a:fld id="{C6757D06-227B-413F-B597-A55EA00ACF93}" type="datetime1">
              <a:rPr lang="en-US"/>
              <a:pPr>
                <a:defRPr/>
              </a:pPr>
              <a:t>4/29/2020</a:t>
            </a:fld>
            <a:endParaRPr lang="en-US"/>
          </a:p>
        </p:txBody>
      </p:sp>
      <p:sp>
        <p:nvSpPr>
          <p:cNvPr id="12" name="Footer Placeholder 4">
            <a:extLst>
              <a:ext uri="{FF2B5EF4-FFF2-40B4-BE49-F238E27FC236}">
                <a16:creationId xmlns:a16="http://schemas.microsoft.com/office/drawing/2014/main" id="{01F4D4E9-45DF-4212-9ABA-509169F64D03}"/>
              </a:ext>
            </a:extLst>
          </p:cNvPr>
          <p:cNvSpPr>
            <a:spLocks noGrp="1"/>
          </p:cNvSpPr>
          <p:nvPr>
            <p:ph type="ftr" sz="quarter" idx="11"/>
          </p:nvPr>
        </p:nvSpPr>
        <p:spPr>
          <a:xfrm>
            <a:off x="5332413" y="5883275"/>
            <a:ext cx="4324350" cy="365125"/>
          </a:xfrm>
        </p:spPr>
        <p:txBody>
          <a:bodyPr/>
          <a:lstStyle>
            <a:lvl1pPr>
              <a:defRPr/>
            </a:lvl1pPr>
          </a:lstStyle>
          <a:p>
            <a:pPr>
              <a:defRPr/>
            </a:pPr>
            <a:r>
              <a:rPr lang="en-US"/>
              <a:t>Siddiqa Amin </a:t>
            </a:r>
          </a:p>
        </p:txBody>
      </p:sp>
      <p:sp>
        <p:nvSpPr>
          <p:cNvPr id="13" name="Slide Number Placeholder 5">
            <a:extLst>
              <a:ext uri="{FF2B5EF4-FFF2-40B4-BE49-F238E27FC236}">
                <a16:creationId xmlns:a16="http://schemas.microsoft.com/office/drawing/2014/main" id="{E010C85C-0D52-4482-BF0A-CDC97586AF88}"/>
              </a:ext>
            </a:extLst>
          </p:cNvPr>
          <p:cNvSpPr>
            <a:spLocks noGrp="1"/>
          </p:cNvSpPr>
          <p:nvPr>
            <p:ph type="sldNum" sz="quarter" idx="12"/>
          </p:nvPr>
        </p:nvSpPr>
        <p:spPr/>
        <p:txBody>
          <a:bodyPr/>
          <a:lstStyle>
            <a:lvl1pPr>
              <a:defRPr/>
            </a:lvl1pPr>
          </a:lstStyle>
          <a:p>
            <a:pPr>
              <a:defRPr/>
            </a:pPr>
            <a:fld id="{36E31131-4C76-46FB-8398-CE5131C60A81}" type="slidenum">
              <a:rPr lang="en-US"/>
              <a:pPr>
                <a:defRPr/>
              </a:pPr>
              <a:t>‹#›</a:t>
            </a:fld>
            <a:endParaRPr lang="en-US"/>
          </a:p>
        </p:txBody>
      </p:sp>
    </p:spTree>
    <p:extLst>
      <p:ext uri="{BB962C8B-B14F-4D97-AF65-F5344CB8AC3E}">
        <p14:creationId xmlns:p14="http://schemas.microsoft.com/office/powerpoint/2010/main" val="3748924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88C008A-9CAC-4A21-9E21-7460A72312E3}"/>
              </a:ext>
            </a:extLst>
          </p:cNvPr>
          <p:cNvSpPr>
            <a:spLocks noGrp="1"/>
          </p:cNvSpPr>
          <p:nvPr>
            <p:ph type="dt" sz="half" idx="10"/>
          </p:nvPr>
        </p:nvSpPr>
        <p:spPr/>
        <p:txBody>
          <a:bodyPr/>
          <a:lstStyle>
            <a:lvl1pPr>
              <a:defRPr/>
            </a:lvl1pPr>
          </a:lstStyle>
          <a:p>
            <a:pPr>
              <a:defRPr/>
            </a:pPr>
            <a:fld id="{9470E463-B746-401D-8828-DEDDC71CA243}" type="datetime1">
              <a:rPr lang="en-US"/>
              <a:pPr>
                <a:defRPr/>
              </a:pPr>
              <a:t>4/29/2020</a:t>
            </a:fld>
            <a:endParaRPr lang="en-US"/>
          </a:p>
        </p:txBody>
      </p:sp>
      <p:sp>
        <p:nvSpPr>
          <p:cNvPr id="6" name="Footer Placeholder 4">
            <a:extLst>
              <a:ext uri="{FF2B5EF4-FFF2-40B4-BE49-F238E27FC236}">
                <a16:creationId xmlns:a16="http://schemas.microsoft.com/office/drawing/2014/main" id="{EE02606A-5A6C-422F-8AEA-EE410DEE695D}"/>
              </a:ext>
            </a:extLst>
          </p:cNvPr>
          <p:cNvSpPr>
            <a:spLocks noGrp="1"/>
          </p:cNvSpPr>
          <p:nvPr>
            <p:ph type="ftr" sz="quarter" idx="11"/>
          </p:nvPr>
        </p:nvSpPr>
        <p:spPr/>
        <p:txBody>
          <a:bodyPr/>
          <a:lstStyle>
            <a:lvl1pPr>
              <a:defRPr/>
            </a:lvl1pPr>
          </a:lstStyle>
          <a:p>
            <a:pPr>
              <a:defRPr/>
            </a:pPr>
            <a:r>
              <a:rPr lang="en-US"/>
              <a:t>Siddiqa Amin </a:t>
            </a:r>
          </a:p>
        </p:txBody>
      </p:sp>
      <p:sp>
        <p:nvSpPr>
          <p:cNvPr id="7" name="Slide Number Placeholder 5">
            <a:extLst>
              <a:ext uri="{FF2B5EF4-FFF2-40B4-BE49-F238E27FC236}">
                <a16:creationId xmlns:a16="http://schemas.microsoft.com/office/drawing/2014/main" id="{8A4B8102-AB4C-4A29-B631-A633CEE3C442}"/>
              </a:ext>
            </a:extLst>
          </p:cNvPr>
          <p:cNvSpPr>
            <a:spLocks noGrp="1"/>
          </p:cNvSpPr>
          <p:nvPr>
            <p:ph type="sldNum" sz="quarter" idx="12"/>
          </p:nvPr>
        </p:nvSpPr>
        <p:spPr/>
        <p:txBody>
          <a:bodyPr/>
          <a:lstStyle>
            <a:lvl1pPr>
              <a:defRPr/>
            </a:lvl1pPr>
          </a:lstStyle>
          <a:p>
            <a:pPr>
              <a:defRPr/>
            </a:pPr>
            <a:fld id="{07E57D71-9C9B-4212-8BB2-6855D87CDC53}" type="slidenum">
              <a:rPr lang="en-US"/>
              <a:pPr>
                <a:defRPr/>
              </a:pPr>
              <a:t>‹#›</a:t>
            </a:fld>
            <a:endParaRPr lang="en-US"/>
          </a:p>
        </p:txBody>
      </p:sp>
    </p:spTree>
    <p:extLst>
      <p:ext uri="{BB962C8B-B14F-4D97-AF65-F5344CB8AC3E}">
        <p14:creationId xmlns:p14="http://schemas.microsoft.com/office/powerpoint/2010/main" val="237672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EFAEC1-B90D-4151-99AC-741269BFC4B3}"/>
              </a:ext>
            </a:extLst>
          </p:cNvPr>
          <p:cNvSpPr>
            <a:spLocks noGrp="1"/>
          </p:cNvSpPr>
          <p:nvPr>
            <p:ph type="dt" sz="half" idx="10"/>
          </p:nvPr>
        </p:nvSpPr>
        <p:spPr/>
        <p:txBody>
          <a:bodyPr/>
          <a:lstStyle>
            <a:lvl1pPr>
              <a:defRPr/>
            </a:lvl1pPr>
          </a:lstStyle>
          <a:p>
            <a:pPr>
              <a:defRPr/>
            </a:pPr>
            <a:fld id="{8580163F-0794-4687-A08C-79A7A399B904}" type="datetime1">
              <a:rPr lang="en-US"/>
              <a:pPr>
                <a:defRPr/>
              </a:pPr>
              <a:t>4/29/2020</a:t>
            </a:fld>
            <a:endParaRPr lang="en-US"/>
          </a:p>
        </p:txBody>
      </p:sp>
      <p:sp>
        <p:nvSpPr>
          <p:cNvPr id="5" name="Footer Placeholder 4">
            <a:extLst>
              <a:ext uri="{FF2B5EF4-FFF2-40B4-BE49-F238E27FC236}">
                <a16:creationId xmlns:a16="http://schemas.microsoft.com/office/drawing/2014/main" id="{031DF13B-D975-4745-BB53-D138E724CB10}"/>
              </a:ext>
            </a:extLst>
          </p:cNvPr>
          <p:cNvSpPr>
            <a:spLocks noGrp="1"/>
          </p:cNvSpPr>
          <p:nvPr>
            <p:ph type="ftr" sz="quarter" idx="11"/>
          </p:nvPr>
        </p:nvSpPr>
        <p:spPr/>
        <p:txBody>
          <a:bodyPr/>
          <a:lstStyle>
            <a:lvl1pPr>
              <a:defRPr/>
            </a:lvl1pPr>
          </a:lstStyle>
          <a:p>
            <a:pPr>
              <a:defRPr/>
            </a:pPr>
            <a:r>
              <a:rPr lang="en-US"/>
              <a:t>Siddiqa Amin </a:t>
            </a:r>
          </a:p>
        </p:txBody>
      </p:sp>
      <p:sp>
        <p:nvSpPr>
          <p:cNvPr id="6" name="Slide Number Placeholder 5">
            <a:extLst>
              <a:ext uri="{FF2B5EF4-FFF2-40B4-BE49-F238E27FC236}">
                <a16:creationId xmlns:a16="http://schemas.microsoft.com/office/drawing/2014/main" id="{ABD41416-E239-46CB-99DA-A858413EF52A}"/>
              </a:ext>
            </a:extLst>
          </p:cNvPr>
          <p:cNvSpPr>
            <a:spLocks noGrp="1"/>
          </p:cNvSpPr>
          <p:nvPr>
            <p:ph type="sldNum" sz="quarter" idx="12"/>
          </p:nvPr>
        </p:nvSpPr>
        <p:spPr/>
        <p:txBody>
          <a:bodyPr/>
          <a:lstStyle>
            <a:lvl1pPr>
              <a:defRPr/>
            </a:lvl1pPr>
          </a:lstStyle>
          <a:p>
            <a:pPr>
              <a:defRPr/>
            </a:pPr>
            <a:fld id="{8ED889A5-DB2B-4480-B87D-5E5B1730B1F7}" type="slidenum">
              <a:rPr lang="en-US"/>
              <a:pPr>
                <a:defRPr/>
              </a:pPr>
              <a:t>‹#›</a:t>
            </a:fld>
            <a:endParaRPr lang="en-US"/>
          </a:p>
        </p:txBody>
      </p:sp>
    </p:spTree>
    <p:extLst>
      <p:ext uri="{BB962C8B-B14F-4D97-AF65-F5344CB8AC3E}">
        <p14:creationId xmlns:p14="http://schemas.microsoft.com/office/powerpoint/2010/main" val="1107165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DFB9250-9766-4C7D-AB3D-C066BBA928AE}"/>
              </a:ext>
            </a:extLst>
          </p:cNvPr>
          <p:cNvSpPr txBox="1"/>
          <p:nvPr/>
        </p:nvSpPr>
        <p:spPr>
          <a:xfrm>
            <a:off x="1598613" y="8636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5">
            <a:extLst>
              <a:ext uri="{FF2B5EF4-FFF2-40B4-BE49-F238E27FC236}">
                <a16:creationId xmlns:a16="http://schemas.microsoft.com/office/drawing/2014/main" id="{91C8A047-BCFF-4134-917B-05E113034392}"/>
              </a:ext>
            </a:extLst>
          </p:cNvPr>
          <p:cNvSpPr txBox="1"/>
          <p:nvPr/>
        </p:nvSpPr>
        <p:spPr>
          <a:xfrm>
            <a:off x="10893425" y="28194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2208212" y="685800"/>
            <a:ext cx="8990012"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E2E50A01-DFBF-4180-84B8-B79912A02923}"/>
              </a:ext>
            </a:extLst>
          </p:cNvPr>
          <p:cNvSpPr>
            <a:spLocks noGrp="1"/>
          </p:cNvSpPr>
          <p:nvPr>
            <p:ph type="dt" sz="half" idx="14"/>
          </p:nvPr>
        </p:nvSpPr>
        <p:spPr/>
        <p:txBody>
          <a:bodyPr/>
          <a:lstStyle>
            <a:lvl1pPr>
              <a:defRPr/>
            </a:lvl1pPr>
          </a:lstStyle>
          <a:p>
            <a:pPr>
              <a:defRPr/>
            </a:pPr>
            <a:fld id="{141422E9-3C03-4500-BEED-912239741203}" type="datetime1">
              <a:rPr lang="en-US"/>
              <a:pPr>
                <a:defRPr/>
              </a:pPr>
              <a:t>4/29/2020</a:t>
            </a:fld>
            <a:endParaRPr lang="en-US"/>
          </a:p>
        </p:txBody>
      </p:sp>
      <p:sp>
        <p:nvSpPr>
          <p:cNvPr id="8" name="Footer Placeholder 4">
            <a:extLst>
              <a:ext uri="{FF2B5EF4-FFF2-40B4-BE49-F238E27FC236}">
                <a16:creationId xmlns:a16="http://schemas.microsoft.com/office/drawing/2014/main" id="{ABF3F443-1C72-4DA4-8E1B-A39737759F87}"/>
              </a:ext>
            </a:extLst>
          </p:cNvPr>
          <p:cNvSpPr>
            <a:spLocks noGrp="1"/>
          </p:cNvSpPr>
          <p:nvPr>
            <p:ph type="ftr" sz="quarter" idx="15"/>
          </p:nvPr>
        </p:nvSpPr>
        <p:spPr/>
        <p:txBody>
          <a:bodyPr/>
          <a:lstStyle>
            <a:lvl1pPr>
              <a:defRPr/>
            </a:lvl1pPr>
          </a:lstStyle>
          <a:p>
            <a:pPr>
              <a:defRPr/>
            </a:pPr>
            <a:r>
              <a:rPr lang="en-US"/>
              <a:t>Siddiqa Amin </a:t>
            </a:r>
          </a:p>
        </p:txBody>
      </p:sp>
      <p:sp>
        <p:nvSpPr>
          <p:cNvPr id="9" name="Slide Number Placeholder 5">
            <a:extLst>
              <a:ext uri="{FF2B5EF4-FFF2-40B4-BE49-F238E27FC236}">
                <a16:creationId xmlns:a16="http://schemas.microsoft.com/office/drawing/2014/main" id="{A5AAA6FC-C8B4-4329-9468-13ED668065D8}"/>
              </a:ext>
            </a:extLst>
          </p:cNvPr>
          <p:cNvSpPr>
            <a:spLocks noGrp="1"/>
          </p:cNvSpPr>
          <p:nvPr>
            <p:ph type="sldNum" sz="quarter" idx="16"/>
          </p:nvPr>
        </p:nvSpPr>
        <p:spPr/>
        <p:txBody>
          <a:bodyPr/>
          <a:lstStyle>
            <a:lvl1pPr>
              <a:defRPr/>
            </a:lvl1pPr>
          </a:lstStyle>
          <a:p>
            <a:pPr>
              <a:defRPr/>
            </a:pPr>
            <a:fld id="{A7C2D3DB-0F8D-48BE-A512-F9FFC0D7AE03}" type="slidenum">
              <a:rPr lang="en-US"/>
              <a:pPr>
                <a:defRPr/>
              </a:pPr>
              <a:t>‹#›</a:t>
            </a:fld>
            <a:endParaRPr lang="en-US"/>
          </a:p>
        </p:txBody>
      </p:sp>
    </p:spTree>
    <p:extLst>
      <p:ext uri="{BB962C8B-B14F-4D97-AF65-F5344CB8AC3E}">
        <p14:creationId xmlns:p14="http://schemas.microsoft.com/office/powerpoint/2010/main" val="3217772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7FAB47-0026-4145-99E2-6816722AC24B}"/>
              </a:ext>
            </a:extLst>
          </p:cNvPr>
          <p:cNvSpPr>
            <a:spLocks noGrp="1"/>
          </p:cNvSpPr>
          <p:nvPr>
            <p:ph type="dt" sz="half" idx="10"/>
          </p:nvPr>
        </p:nvSpPr>
        <p:spPr/>
        <p:txBody>
          <a:bodyPr/>
          <a:lstStyle>
            <a:lvl1pPr>
              <a:defRPr/>
            </a:lvl1pPr>
          </a:lstStyle>
          <a:p>
            <a:pPr>
              <a:defRPr/>
            </a:pPr>
            <a:fld id="{631D6588-C7F8-4A6C-88D2-33F85D6F6E99}" type="datetime1">
              <a:rPr lang="en-US"/>
              <a:pPr>
                <a:defRPr/>
              </a:pPr>
              <a:t>4/29/2020</a:t>
            </a:fld>
            <a:endParaRPr lang="en-US"/>
          </a:p>
        </p:txBody>
      </p:sp>
      <p:sp>
        <p:nvSpPr>
          <p:cNvPr id="5" name="Footer Placeholder 4">
            <a:extLst>
              <a:ext uri="{FF2B5EF4-FFF2-40B4-BE49-F238E27FC236}">
                <a16:creationId xmlns:a16="http://schemas.microsoft.com/office/drawing/2014/main" id="{BF550A36-E105-4F1C-B27D-A6969420DB41}"/>
              </a:ext>
            </a:extLst>
          </p:cNvPr>
          <p:cNvSpPr>
            <a:spLocks noGrp="1"/>
          </p:cNvSpPr>
          <p:nvPr>
            <p:ph type="ftr" sz="quarter" idx="11"/>
          </p:nvPr>
        </p:nvSpPr>
        <p:spPr/>
        <p:txBody>
          <a:bodyPr/>
          <a:lstStyle>
            <a:lvl1pPr>
              <a:defRPr/>
            </a:lvl1pPr>
          </a:lstStyle>
          <a:p>
            <a:pPr>
              <a:defRPr/>
            </a:pPr>
            <a:r>
              <a:rPr lang="en-US"/>
              <a:t>Siddiqa Amin </a:t>
            </a:r>
          </a:p>
        </p:txBody>
      </p:sp>
      <p:sp>
        <p:nvSpPr>
          <p:cNvPr id="6" name="Slide Number Placeholder 5">
            <a:extLst>
              <a:ext uri="{FF2B5EF4-FFF2-40B4-BE49-F238E27FC236}">
                <a16:creationId xmlns:a16="http://schemas.microsoft.com/office/drawing/2014/main" id="{3A5517AA-7A5E-4652-B768-79CEFD1738F4}"/>
              </a:ext>
            </a:extLst>
          </p:cNvPr>
          <p:cNvSpPr>
            <a:spLocks noGrp="1"/>
          </p:cNvSpPr>
          <p:nvPr>
            <p:ph type="sldNum" sz="quarter" idx="12"/>
          </p:nvPr>
        </p:nvSpPr>
        <p:spPr/>
        <p:txBody>
          <a:bodyPr/>
          <a:lstStyle>
            <a:lvl1pPr>
              <a:defRPr/>
            </a:lvl1pPr>
          </a:lstStyle>
          <a:p>
            <a:pPr>
              <a:defRPr/>
            </a:pPr>
            <a:fld id="{9FC39CFA-D8EA-4EC2-A51D-5FDEF182694F}" type="slidenum">
              <a:rPr lang="en-US"/>
              <a:pPr>
                <a:defRPr/>
              </a:pPr>
              <a:t>‹#›</a:t>
            </a:fld>
            <a:endParaRPr lang="en-US"/>
          </a:p>
        </p:txBody>
      </p:sp>
    </p:spTree>
    <p:extLst>
      <p:ext uri="{BB962C8B-B14F-4D97-AF65-F5344CB8AC3E}">
        <p14:creationId xmlns:p14="http://schemas.microsoft.com/office/powerpoint/2010/main" val="1406280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FF3403-86CD-44F5-B3DB-F28348CA61C6}"/>
              </a:ext>
            </a:extLst>
          </p:cNvPr>
          <p:cNvSpPr txBox="1"/>
          <p:nvPr/>
        </p:nvSpPr>
        <p:spPr>
          <a:xfrm>
            <a:off x="1598613" y="8636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5">
            <a:extLst>
              <a:ext uri="{FF2B5EF4-FFF2-40B4-BE49-F238E27FC236}">
                <a16:creationId xmlns:a16="http://schemas.microsoft.com/office/drawing/2014/main" id="{29E5B0FF-3800-44CA-AAE1-4C6CC8D4A675}"/>
              </a:ext>
            </a:extLst>
          </p:cNvPr>
          <p:cNvSpPr txBox="1"/>
          <p:nvPr/>
        </p:nvSpPr>
        <p:spPr>
          <a:xfrm>
            <a:off x="10893425" y="28194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2208212" y="685800"/>
            <a:ext cx="8990012"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2522E9AD-EE38-433B-B237-021690584A82}"/>
              </a:ext>
            </a:extLst>
          </p:cNvPr>
          <p:cNvSpPr>
            <a:spLocks noGrp="1"/>
          </p:cNvSpPr>
          <p:nvPr>
            <p:ph type="dt" sz="half" idx="14"/>
          </p:nvPr>
        </p:nvSpPr>
        <p:spPr/>
        <p:txBody>
          <a:bodyPr/>
          <a:lstStyle>
            <a:lvl1pPr>
              <a:defRPr/>
            </a:lvl1pPr>
          </a:lstStyle>
          <a:p>
            <a:pPr>
              <a:defRPr/>
            </a:pPr>
            <a:fld id="{F0EAF614-CAEB-4C6F-A80A-B657AE5383CE}" type="datetime1">
              <a:rPr lang="en-US"/>
              <a:pPr>
                <a:defRPr/>
              </a:pPr>
              <a:t>4/29/2020</a:t>
            </a:fld>
            <a:endParaRPr lang="en-US"/>
          </a:p>
        </p:txBody>
      </p:sp>
      <p:sp>
        <p:nvSpPr>
          <p:cNvPr id="8" name="Footer Placeholder 4">
            <a:extLst>
              <a:ext uri="{FF2B5EF4-FFF2-40B4-BE49-F238E27FC236}">
                <a16:creationId xmlns:a16="http://schemas.microsoft.com/office/drawing/2014/main" id="{12CFDFF3-3611-4A95-BAE9-B08E6E82D879}"/>
              </a:ext>
            </a:extLst>
          </p:cNvPr>
          <p:cNvSpPr>
            <a:spLocks noGrp="1"/>
          </p:cNvSpPr>
          <p:nvPr>
            <p:ph type="ftr" sz="quarter" idx="15"/>
          </p:nvPr>
        </p:nvSpPr>
        <p:spPr/>
        <p:txBody>
          <a:bodyPr/>
          <a:lstStyle>
            <a:lvl1pPr>
              <a:defRPr/>
            </a:lvl1pPr>
          </a:lstStyle>
          <a:p>
            <a:pPr>
              <a:defRPr/>
            </a:pPr>
            <a:r>
              <a:rPr lang="en-US"/>
              <a:t>Siddiqa Amin </a:t>
            </a:r>
          </a:p>
        </p:txBody>
      </p:sp>
      <p:sp>
        <p:nvSpPr>
          <p:cNvPr id="9" name="Slide Number Placeholder 5">
            <a:extLst>
              <a:ext uri="{FF2B5EF4-FFF2-40B4-BE49-F238E27FC236}">
                <a16:creationId xmlns:a16="http://schemas.microsoft.com/office/drawing/2014/main" id="{8A49999A-3BC3-4648-B91F-265C15B19090}"/>
              </a:ext>
            </a:extLst>
          </p:cNvPr>
          <p:cNvSpPr>
            <a:spLocks noGrp="1"/>
          </p:cNvSpPr>
          <p:nvPr>
            <p:ph type="sldNum" sz="quarter" idx="16"/>
          </p:nvPr>
        </p:nvSpPr>
        <p:spPr/>
        <p:txBody>
          <a:bodyPr/>
          <a:lstStyle>
            <a:lvl1pPr>
              <a:defRPr/>
            </a:lvl1pPr>
          </a:lstStyle>
          <a:p>
            <a:pPr>
              <a:defRPr/>
            </a:pPr>
            <a:fld id="{0CC4EFEA-9B14-4908-847D-CC4937ADB0D1}" type="slidenum">
              <a:rPr lang="en-US"/>
              <a:pPr>
                <a:defRPr/>
              </a:pPr>
              <a:t>‹#›</a:t>
            </a:fld>
            <a:endParaRPr lang="en-US"/>
          </a:p>
        </p:txBody>
      </p:sp>
    </p:spTree>
    <p:extLst>
      <p:ext uri="{BB962C8B-B14F-4D97-AF65-F5344CB8AC3E}">
        <p14:creationId xmlns:p14="http://schemas.microsoft.com/office/powerpoint/2010/main" val="23745901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rtlCol="0">
            <a:normAutofit/>
          </a:bodyPr>
          <a:lstStyle>
            <a:lvl1pPr>
              <a:defRPr lang="en-US" b="0" dirty="0"/>
            </a:lvl1pPr>
          </a:lstStyle>
          <a:p>
            <a:pPr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rtlCol="0" anchor="b">
            <a:normAutofit/>
          </a:bodyPr>
          <a:lstStyle>
            <a:lvl1pPr>
              <a:buNone/>
              <a:defRPr lang="en-US" sz="28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EC1A549A-3AFB-464C-BCF3-C693E711C5F1}"/>
              </a:ext>
            </a:extLst>
          </p:cNvPr>
          <p:cNvSpPr>
            <a:spLocks noGrp="1"/>
          </p:cNvSpPr>
          <p:nvPr>
            <p:ph type="dt" sz="half" idx="14"/>
          </p:nvPr>
        </p:nvSpPr>
        <p:spPr/>
        <p:txBody>
          <a:bodyPr/>
          <a:lstStyle>
            <a:lvl1pPr>
              <a:defRPr/>
            </a:lvl1pPr>
          </a:lstStyle>
          <a:p>
            <a:pPr>
              <a:defRPr/>
            </a:pPr>
            <a:fld id="{5D4D28F5-7B6E-4BA0-8706-F1EE2202F993}" type="datetime1">
              <a:rPr lang="en-US"/>
              <a:pPr>
                <a:defRPr/>
              </a:pPr>
              <a:t>4/29/2020</a:t>
            </a:fld>
            <a:endParaRPr lang="en-US"/>
          </a:p>
        </p:txBody>
      </p:sp>
      <p:sp>
        <p:nvSpPr>
          <p:cNvPr id="6" name="Footer Placeholder 4">
            <a:extLst>
              <a:ext uri="{FF2B5EF4-FFF2-40B4-BE49-F238E27FC236}">
                <a16:creationId xmlns:a16="http://schemas.microsoft.com/office/drawing/2014/main" id="{34197AF7-8E86-4590-B438-5C96F40874D7}"/>
              </a:ext>
            </a:extLst>
          </p:cNvPr>
          <p:cNvSpPr>
            <a:spLocks noGrp="1"/>
          </p:cNvSpPr>
          <p:nvPr>
            <p:ph type="ftr" sz="quarter" idx="15"/>
          </p:nvPr>
        </p:nvSpPr>
        <p:spPr/>
        <p:txBody>
          <a:bodyPr/>
          <a:lstStyle>
            <a:lvl1pPr>
              <a:defRPr/>
            </a:lvl1pPr>
          </a:lstStyle>
          <a:p>
            <a:pPr>
              <a:defRPr/>
            </a:pPr>
            <a:r>
              <a:rPr lang="en-US"/>
              <a:t>Siddiqa Amin </a:t>
            </a:r>
          </a:p>
        </p:txBody>
      </p:sp>
      <p:sp>
        <p:nvSpPr>
          <p:cNvPr id="7" name="Slide Number Placeholder 5">
            <a:extLst>
              <a:ext uri="{FF2B5EF4-FFF2-40B4-BE49-F238E27FC236}">
                <a16:creationId xmlns:a16="http://schemas.microsoft.com/office/drawing/2014/main" id="{D454F1F1-AE9D-4660-9715-CD953D2A33F1}"/>
              </a:ext>
            </a:extLst>
          </p:cNvPr>
          <p:cNvSpPr>
            <a:spLocks noGrp="1"/>
          </p:cNvSpPr>
          <p:nvPr>
            <p:ph type="sldNum" sz="quarter" idx="16"/>
          </p:nvPr>
        </p:nvSpPr>
        <p:spPr/>
        <p:txBody>
          <a:bodyPr/>
          <a:lstStyle>
            <a:lvl1pPr>
              <a:defRPr/>
            </a:lvl1pPr>
          </a:lstStyle>
          <a:p>
            <a:pPr>
              <a:defRPr/>
            </a:pPr>
            <a:fld id="{01BBC830-1FEE-433F-9200-BB1D954B72E7}" type="slidenum">
              <a:rPr lang="en-US"/>
              <a:pPr>
                <a:defRPr/>
              </a:pPr>
              <a:t>‹#›</a:t>
            </a:fld>
            <a:endParaRPr lang="en-US"/>
          </a:p>
        </p:txBody>
      </p:sp>
    </p:spTree>
    <p:extLst>
      <p:ext uri="{BB962C8B-B14F-4D97-AF65-F5344CB8AC3E}">
        <p14:creationId xmlns:p14="http://schemas.microsoft.com/office/powerpoint/2010/main" val="2141158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4B398F3-5572-4649-A606-9CF59A2203B6}"/>
              </a:ext>
            </a:extLst>
          </p:cNvPr>
          <p:cNvSpPr>
            <a:spLocks noGrp="1"/>
          </p:cNvSpPr>
          <p:nvPr>
            <p:ph type="dt" sz="half" idx="10"/>
          </p:nvPr>
        </p:nvSpPr>
        <p:spPr/>
        <p:txBody>
          <a:bodyPr/>
          <a:lstStyle>
            <a:lvl1pPr>
              <a:defRPr/>
            </a:lvl1pPr>
          </a:lstStyle>
          <a:p>
            <a:pPr>
              <a:defRPr/>
            </a:pPr>
            <a:fld id="{A6E57644-01A2-4FA4-B4E3-E514434F0F1E}" type="datetime1">
              <a:rPr lang="en-US"/>
              <a:pPr>
                <a:defRPr/>
              </a:pPr>
              <a:t>4/29/2020</a:t>
            </a:fld>
            <a:endParaRPr lang="en-US"/>
          </a:p>
        </p:txBody>
      </p:sp>
      <p:sp>
        <p:nvSpPr>
          <p:cNvPr id="5" name="Footer Placeholder 4">
            <a:extLst>
              <a:ext uri="{FF2B5EF4-FFF2-40B4-BE49-F238E27FC236}">
                <a16:creationId xmlns:a16="http://schemas.microsoft.com/office/drawing/2014/main" id="{BB4ABF04-AC4C-47EB-BA1E-15CD30134019}"/>
              </a:ext>
            </a:extLst>
          </p:cNvPr>
          <p:cNvSpPr>
            <a:spLocks noGrp="1"/>
          </p:cNvSpPr>
          <p:nvPr>
            <p:ph type="ftr" sz="quarter" idx="11"/>
          </p:nvPr>
        </p:nvSpPr>
        <p:spPr/>
        <p:txBody>
          <a:bodyPr/>
          <a:lstStyle>
            <a:lvl1pPr>
              <a:defRPr/>
            </a:lvl1pPr>
          </a:lstStyle>
          <a:p>
            <a:pPr>
              <a:defRPr/>
            </a:pPr>
            <a:r>
              <a:rPr lang="en-US"/>
              <a:t>Siddiqa Amin </a:t>
            </a:r>
          </a:p>
        </p:txBody>
      </p:sp>
      <p:sp>
        <p:nvSpPr>
          <p:cNvPr id="6" name="Slide Number Placeholder 5">
            <a:extLst>
              <a:ext uri="{FF2B5EF4-FFF2-40B4-BE49-F238E27FC236}">
                <a16:creationId xmlns:a16="http://schemas.microsoft.com/office/drawing/2014/main" id="{263B19C8-28B4-48F8-9ADE-F9109D3522D5}"/>
              </a:ext>
            </a:extLst>
          </p:cNvPr>
          <p:cNvSpPr>
            <a:spLocks noGrp="1"/>
          </p:cNvSpPr>
          <p:nvPr>
            <p:ph type="sldNum" sz="quarter" idx="12"/>
          </p:nvPr>
        </p:nvSpPr>
        <p:spPr/>
        <p:txBody>
          <a:bodyPr/>
          <a:lstStyle>
            <a:lvl1pPr>
              <a:defRPr/>
            </a:lvl1pPr>
          </a:lstStyle>
          <a:p>
            <a:pPr>
              <a:defRPr/>
            </a:pPr>
            <a:fld id="{7DF37150-A2EC-46DF-9642-4DC5E5A822B1}" type="slidenum">
              <a:rPr lang="en-US"/>
              <a:pPr>
                <a:defRPr/>
              </a:pPr>
              <a:t>‹#›</a:t>
            </a:fld>
            <a:endParaRPr lang="en-US"/>
          </a:p>
        </p:txBody>
      </p:sp>
    </p:spTree>
    <p:extLst>
      <p:ext uri="{BB962C8B-B14F-4D97-AF65-F5344CB8AC3E}">
        <p14:creationId xmlns:p14="http://schemas.microsoft.com/office/powerpoint/2010/main" val="2797844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48DE3FC-75A6-40B8-B049-FC87747C598C}"/>
              </a:ext>
            </a:extLst>
          </p:cNvPr>
          <p:cNvSpPr>
            <a:spLocks noGrp="1"/>
          </p:cNvSpPr>
          <p:nvPr>
            <p:ph type="dt" sz="half" idx="10"/>
          </p:nvPr>
        </p:nvSpPr>
        <p:spPr/>
        <p:txBody>
          <a:bodyPr/>
          <a:lstStyle>
            <a:lvl1pPr>
              <a:defRPr/>
            </a:lvl1pPr>
          </a:lstStyle>
          <a:p>
            <a:pPr>
              <a:defRPr/>
            </a:pPr>
            <a:fld id="{930A31FA-974B-4F83-B9AC-BA037798C571}" type="datetime1">
              <a:rPr lang="en-US"/>
              <a:pPr>
                <a:defRPr/>
              </a:pPr>
              <a:t>4/29/2020</a:t>
            </a:fld>
            <a:endParaRPr lang="en-US"/>
          </a:p>
        </p:txBody>
      </p:sp>
      <p:sp>
        <p:nvSpPr>
          <p:cNvPr id="5" name="Footer Placeholder 4">
            <a:extLst>
              <a:ext uri="{FF2B5EF4-FFF2-40B4-BE49-F238E27FC236}">
                <a16:creationId xmlns:a16="http://schemas.microsoft.com/office/drawing/2014/main" id="{32870474-357B-4141-AC47-884EDF4B34B7}"/>
              </a:ext>
            </a:extLst>
          </p:cNvPr>
          <p:cNvSpPr>
            <a:spLocks noGrp="1"/>
          </p:cNvSpPr>
          <p:nvPr>
            <p:ph type="ftr" sz="quarter" idx="11"/>
          </p:nvPr>
        </p:nvSpPr>
        <p:spPr/>
        <p:txBody>
          <a:bodyPr/>
          <a:lstStyle>
            <a:lvl1pPr>
              <a:defRPr/>
            </a:lvl1pPr>
          </a:lstStyle>
          <a:p>
            <a:pPr>
              <a:defRPr/>
            </a:pPr>
            <a:r>
              <a:rPr lang="en-US"/>
              <a:t>Siddiqa Amin </a:t>
            </a:r>
          </a:p>
        </p:txBody>
      </p:sp>
      <p:sp>
        <p:nvSpPr>
          <p:cNvPr id="6" name="Slide Number Placeholder 5">
            <a:extLst>
              <a:ext uri="{FF2B5EF4-FFF2-40B4-BE49-F238E27FC236}">
                <a16:creationId xmlns:a16="http://schemas.microsoft.com/office/drawing/2014/main" id="{6047283D-2DCD-4014-BB2D-B683B9617B8D}"/>
              </a:ext>
            </a:extLst>
          </p:cNvPr>
          <p:cNvSpPr>
            <a:spLocks noGrp="1"/>
          </p:cNvSpPr>
          <p:nvPr>
            <p:ph type="sldNum" sz="quarter" idx="12"/>
          </p:nvPr>
        </p:nvSpPr>
        <p:spPr/>
        <p:txBody>
          <a:bodyPr/>
          <a:lstStyle>
            <a:lvl1pPr>
              <a:defRPr/>
            </a:lvl1pPr>
          </a:lstStyle>
          <a:p>
            <a:pPr>
              <a:defRPr/>
            </a:pPr>
            <a:fld id="{27AC056F-642D-4C4E-B192-1DBDBB3AE92F}" type="slidenum">
              <a:rPr lang="en-US"/>
              <a:pPr>
                <a:defRPr/>
              </a:pPr>
              <a:t>‹#›</a:t>
            </a:fld>
            <a:endParaRPr lang="en-US"/>
          </a:p>
        </p:txBody>
      </p:sp>
    </p:spTree>
    <p:extLst>
      <p:ext uri="{BB962C8B-B14F-4D97-AF65-F5344CB8AC3E}">
        <p14:creationId xmlns:p14="http://schemas.microsoft.com/office/powerpoint/2010/main" val="3520945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FDF5190-D540-4103-93BD-F9B3FB2E0EED}"/>
              </a:ext>
            </a:extLst>
          </p:cNvPr>
          <p:cNvSpPr>
            <a:spLocks noGrp="1"/>
          </p:cNvSpPr>
          <p:nvPr>
            <p:ph type="dt" sz="half" idx="10"/>
          </p:nvPr>
        </p:nvSpPr>
        <p:spPr/>
        <p:txBody>
          <a:bodyPr/>
          <a:lstStyle>
            <a:lvl1pPr>
              <a:defRPr/>
            </a:lvl1pPr>
          </a:lstStyle>
          <a:p>
            <a:pPr>
              <a:defRPr/>
            </a:pPr>
            <a:fld id="{C6F83168-3ED2-41FF-BDD3-C6E6F34CA250}" type="datetime1">
              <a:rPr lang="en-US"/>
              <a:pPr>
                <a:defRPr/>
              </a:pPr>
              <a:t>4/29/2020</a:t>
            </a:fld>
            <a:endParaRPr lang="en-US"/>
          </a:p>
        </p:txBody>
      </p:sp>
      <p:sp>
        <p:nvSpPr>
          <p:cNvPr id="5" name="Footer Placeholder 4">
            <a:extLst>
              <a:ext uri="{FF2B5EF4-FFF2-40B4-BE49-F238E27FC236}">
                <a16:creationId xmlns:a16="http://schemas.microsoft.com/office/drawing/2014/main" id="{ED14C8CD-81B1-4D14-9D00-769140022AA4}"/>
              </a:ext>
            </a:extLst>
          </p:cNvPr>
          <p:cNvSpPr>
            <a:spLocks noGrp="1"/>
          </p:cNvSpPr>
          <p:nvPr>
            <p:ph type="ftr" sz="quarter" idx="11"/>
          </p:nvPr>
        </p:nvSpPr>
        <p:spPr/>
        <p:txBody>
          <a:bodyPr/>
          <a:lstStyle>
            <a:lvl1pPr>
              <a:defRPr/>
            </a:lvl1pPr>
          </a:lstStyle>
          <a:p>
            <a:pPr>
              <a:defRPr/>
            </a:pPr>
            <a:r>
              <a:rPr lang="en-US"/>
              <a:t>Siddiqa Amin </a:t>
            </a:r>
          </a:p>
        </p:txBody>
      </p:sp>
      <p:sp>
        <p:nvSpPr>
          <p:cNvPr id="6" name="Slide Number Placeholder 5">
            <a:extLst>
              <a:ext uri="{FF2B5EF4-FFF2-40B4-BE49-F238E27FC236}">
                <a16:creationId xmlns:a16="http://schemas.microsoft.com/office/drawing/2014/main" id="{D975C714-C173-4529-98F6-DA40E9A3D501}"/>
              </a:ext>
            </a:extLst>
          </p:cNvPr>
          <p:cNvSpPr>
            <a:spLocks noGrp="1"/>
          </p:cNvSpPr>
          <p:nvPr>
            <p:ph type="sldNum" sz="quarter" idx="12"/>
          </p:nvPr>
        </p:nvSpPr>
        <p:spPr>
          <a:xfrm>
            <a:off x="10952163" y="5867400"/>
            <a:ext cx="550862" cy="365125"/>
          </a:xfrm>
        </p:spPr>
        <p:txBody>
          <a:bodyPr/>
          <a:lstStyle>
            <a:lvl1pPr>
              <a:defRPr/>
            </a:lvl1pPr>
          </a:lstStyle>
          <a:p>
            <a:pPr>
              <a:defRPr/>
            </a:pPr>
            <a:fld id="{970E0CEE-5AA6-4D0A-9D84-5DCA8D1C3F12}" type="slidenum">
              <a:rPr lang="en-US"/>
              <a:pPr>
                <a:defRPr/>
              </a:pPr>
              <a:t>‹#›</a:t>
            </a:fld>
            <a:endParaRPr lang="en-US"/>
          </a:p>
        </p:txBody>
      </p:sp>
    </p:spTree>
    <p:extLst>
      <p:ext uri="{BB962C8B-B14F-4D97-AF65-F5344CB8AC3E}">
        <p14:creationId xmlns:p14="http://schemas.microsoft.com/office/powerpoint/2010/main" val="18354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212700-4F0E-425B-887A-15AABF50756A}"/>
              </a:ext>
            </a:extLst>
          </p:cNvPr>
          <p:cNvSpPr>
            <a:spLocks noGrp="1"/>
          </p:cNvSpPr>
          <p:nvPr>
            <p:ph type="dt" sz="half" idx="10"/>
          </p:nvPr>
        </p:nvSpPr>
        <p:spPr/>
        <p:txBody>
          <a:bodyPr/>
          <a:lstStyle>
            <a:lvl1pPr>
              <a:defRPr/>
            </a:lvl1pPr>
          </a:lstStyle>
          <a:p>
            <a:pPr>
              <a:defRPr/>
            </a:pPr>
            <a:fld id="{82C0BA44-086C-4B20-AB12-A8B09D041C63}" type="datetime1">
              <a:rPr lang="en-US"/>
              <a:pPr>
                <a:defRPr/>
              </a:pPr>
              <a:t>4/29/2020</a:t>
            </a:fld>
            <a:endParaRPr lang="en-US"/>
          </a:p>
        </p:txBody>
      </p:sp>
      <p:sp>
        <p:nvSpPr>
          <p:cNvPr id="5" name="Footer Placeholder 4">
            <a:extLst>
              <a:ext uri="{FF2B5EF4-FFF2-40B4-BE49-F238E27FC236}">
                <a16:creationId xmlns:a16="http://schemas.microsoft.com/office/drawing/2014/main" id="{828652BE-5DF5-4C3C-BE22-58BDEBAC22C9}"/>
              </a:ext>
            </a:extLst>
          </p:cNvPr>
          <p:cNvSpPr>
            <a:spLocks noGrp="1"/>
          </p:cNvSpPr>
          <p:nvPr>
            <p:ph type="ftr" sz="quarter" idx="11"/>
          </p:nvPr>
        </p:nvSpPr>
        <p:spPr/>
        <p:txBody>
          <a:bodyPr/>
          <a:lstStyle>
            <a:lvl1pPr>
              <a:defRPr/>
            </a:lvl1pPr>
          </a:lstStyle>
          <a:p>
            <a:pPr>
              <a:defRPr/>
            </a:pPr>
            <a:r>
              <a:rPr lang="en-US"/>
              <a:t>Siddiqa Amin </a:t>
            </a:r>
          </a:p>
        </p:txBody>
      </p:sp>
      <p:sp>
        <p:nvSpPr>
          <p:cNvPr id="6" name="Slide Number Placeholder 5">
            <a:extLst>
              <a:ext uri="{FF2B5EF4-FFF2-40B4-BE49-F238E27FC236}">
                <a16:creationId xmlns:a16="http://schemas.microsoft.com/office/drawing/2014/main" id="{1DF3ABE7-AD3A-48FC-A660-5DA25F8FF682}"/>
              </a:ext>
            </a:extLst>
          </p:cNvPr>
          <p:cNvSpPr>
            <a:spLocks noGrp="1"/>
          </p:cNvSpPr>
          <p:nvPr>
            <p:ph type="sldNum" sz="quarter" idx="12"/>
          </p:nvPr>
        </p:nvSpPr>
        <p:spPr/>
        <p:txBody>
          <a:bodyPr/>
          <a:lstStyle>
            <a:lvl1pPr>
              <a:defRPr/>
            </a:lvl1pPr>
          </a:lstStyle>
          <a:p>
            <a:pPr>
              <a:defRPr/>
            </a:pPr>
            <a:fld id="{ABD6458B-02CF-43AE-A545-43DA2A35A341}" type="slidenum">
              <a:rPr lang="en-US"/>
              <a:pPr>
                <a:defRPr/>
              </a:pPr>
              <a:t>‹#›</a:t>
            </a:fld>
            <a:endParaRPr lang="en-US"/>
          </a:p>
        </p:txBody>
      </p:sp>
    </p:spTree>
    <p:extLst>
      <p:ext uri="{BB962C8B-B14F-4D97-AF65-F5344CB8AC3E}">
        <p14:creationId xmlns:p14="http://schemas.microsoft.com/office/powerpoint/2010/main" val="3152841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C349C053-B1BA-4125-9C59-3BA3186CCF9F}"/>
              </a:ext>
            </a:extLst>
          </p:cNvPr>
          <p:cNvSpPr>
            <a:spLocks noGrp="1"/>
          </p:cNvSpPr>
          <p:nvPr>
            <p:ph type="dt" sz="half" idx="10"/>
          </p:nvPr>
        </p:nvSpPr>
        <p:spPr/>
        <p:txBody>
          <a:bodyPr/>
          <a:lstStyle>
            <a:lvl1pPr>
              <a:defRPr/>
            </a:lvl1pPr>
          </a:lstStyle>
          <a:p>
            <a:pPr>
              <a:defRPr/>
            </a:pPr>
            <a:fld id="{20CA8449-EFDB-4C17-A8AD-B2E286C94AF1}" type="datetime1">
              <a:rPr lang="en-US"/>
              <a:pPr>
                <a:defRPr/>
              </a:pPr>
              <a:t>4/29/2020</a:t>
            </a:fld>
            <a:endParaRPr lang="en-US"/>
          </a:p>
        </p:txBody>
      </p:sp>
      <p:sp>
        <p:nvSpPr>
          <p:cNvPr id="6" name="Footer Placeholder 4">
            <a:extLst>
              <a:ext uri="{FF2B5EF4-FFF2-40B4-BE49-F238E27FC236}">
                <a16:creationId xmlns:a16="http://schemas.microsoft.com/office/drawing/2014/main" id="{D05A3F02-4E27-41E8-978E-53AF1839BEDB}"/>
              </a:ext>
            </a:extLst>
          </p:cNvPr>
          <p:cNvSpPr>
            <a:spLocks noGrp="1"/>
          </p:cNvSpPr>
          <p:nvPr>
            <p:ph type="ftr" sz="quarter" idx="11"/>
          </p:nvPr>
        </p:nvSpPr>
        <p:spPr/>
        <p:txBody>
          <a:bodyPr/>
          <a:lstStyle>
            <a:lvl1pPr>
              <a:defRPr/>
            </a:lvl1pPr>
          </a:lstStyle>
          <a:p>
            <a:pPr>
              <a:defRPr/>
            </a:pPr>
            <a:r>
              <a:rPr lang="en-US"/>
              <a:t>Siddiqa Amin </a:t>
            </a:r>
          </a:p>
        </p:txBody>
      </p:sp>
      <p:sp>
        <p:nvSpPr>
          <p:cNvPr id="7" name="Slide Number Placeholder 5">
            <a:extLst>
              <a:ext uri="{FF2B5EF4-FFF2-40B4-BE49-F238E27FC236}">
                <a16:creationId xmlns:a16="http://schemas.microsoft.com/office/drawing/2014/main" id="{CB801AD6-4B30-45BF-9A56-2135031AB3E1}"/>
              </a:ext>
            </a:extLst>
          </p:cNvPr>
          <p:cNvSpPr>
            <a:spLocks noGrp="1"/>
          </p:cNvSpPr>
          <p:nvPr>
            <p:ph type="sldNum" sz="quarter" idx="12"/>
          </p:nvPr>
        </p:nvSpPr>
        <p:spPr/>
        <p:txBody>
          <a:bodyPr/>
          <a:lstStyle>
            <a:lvl1pPr>
              <a:defRPr/>
            </a:lvl1pPr>
          </a:lstStyle>
          <a:p>
            <a:pPr>
              <a:defRPr/>
            </a:pPr>
            <a:fld id="{B2AA8D5B-F54D-400A-AEE8-99656E416A51}" type="slidenum">
              <a:rPr lang="en-US"/>
              <a:pPr>
                <a:defRPr/>
              </a:pPr>
              <a:t>‹#›</a:t>
            </a:fld>
            <a:endParaRPr lang="en-US"/>
          </a:p>
        </p:txBody>
      </p:sp>
    </p:spTree>
    <p:extLst>
      <p:ext uri="{BB962C8B-B14F-4D97-AF65-F5344CB8AC3E}">
        <p14:creationId xmlns:p14="http://schemas.microsoft.com/office/powerpoint/2010/main" val="1256188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8706E7BF-05CA-48BF-847A-159955A763EA}"/>
              </a:ext>
            </a:extLst>
          </p:cNvPr>
          <p:cNvSpPr>
            <a:spLocks noGrp="1"/>
          </p:cNvSpPr>
          <p:nvPr>
            <p:ph type="dt" sz="half" idx="10"/>
          </p:nvPr>
        </p:nvSpPr>
        <p:spPr/>
        <p:txBody>
          <a:bodyPr/>
          <a:lstStyle>
            <a:lvl1pPr>
              <a:defRPr/>
            </a:lvl1pPr>
          </a:lstStyle>
          <a:p>
            <a:pPr>
              <a:defRPr/>
            </a:pPr>
            <a:fld id="{39CD7D6F-E077-450A-8F7A-6D5D86D9A633}" type="datetime1">
              <a:rPr lang="en-US"/>
              <a:pPr>
                <a:defRPr/>
              </a:pPr>
              <a:t>4/29/2020</a:t>
            </a:fld>
            <a:endParaRPr lang="en-US"/>
          </a:p>
        </p:txBody>
      </p:sp>
      <p:sp>
        <p:nvSpPr>
          <p:cNvPr id="8" name="Footer Placeholder 4">
            <a:extLst>
              <a:ext uri="{FF2B5EF4-FFF2-40B4-BE49-F238E27FC236}">
                <a16:creationId xmlns:a16="http://schemas.microsoft.com/office/drawing/2014/main" id="{95C4DE1D-7BDC-43BC-88BB-0908040DA0A8}"/>
              </a:ext>
            </a:extLst>
          </p:cNvPr>
          <p:cNvSpPr>
            <a:spLocks noGrp="1"/>
          </p:cNvSpPr>
          <p:nvPr>
            <p:ph type="ftr" sz="quarter" idx="11"/>
          </p:nvPr>
        </p:nvSpPr>
        <p:spPr/>
        <p:txBody>
          <a:bodyPr/>
          <a:lstStyle>
            <a:lvl1pPr>
              <a:defRPr/>
            </a:lvl1pPr>
          </a:lstStyle>
          <a:p>
            <a:pPr>
              <a:defRPr/>
            </a:pPr>
            <a:r>
              <a:rPr lang="en-US"/>
              <a:t>Siddiqa Amin </a:t>
            </a:r>
          </a:p>
        </p:txBody>
      </p:sp>
      <p:sp>
        <p:nvSpPr>
          <p:cNvPr id="9" name="Slide Number Placeholder 5">
            <a:extLst>
              <a:ext uri="{FF2B5EF4-FFF2-40B4-BE49-F238E27FC236}">
                <a16:creationId xmlns:a16="http://schemas.microsoft.com/office/drawing/2014/main" id="{793B9308-F643-4D7F-8F01-2D4A0793138E}"/>
              </a:ext>
            </a:extLst>
          </p:cNvPr>
          <p:cNvSpPr>
            <a:spLocks noGrp="1"/>
          </p:cNvSpPr>
          <p:nvPr>
            <p:ph type="sldNum" sz="quarter" idx="12"/>
          </p:nvPr>
        </p:nvSpPr>
        <p:spPr/>
        <p:txBody>
          <a:bodyPr/>
          <a:lstStyle>
            <a:lvl1pPr>
              <a:defRPr/>
            </a:lvl1pPr>
          </a:lstStyle>
          <a:p>
            <a:pPr>
              <a:defRPr/>
            </a:pPr>
            <a:fld id="{650B29A6-988B-4AB4-9A95-9A130B026105}" type="slidenum">
              <a:rPr lang="en-US"/>
              <a:pPr>
                <a:defRPr/>
              </a:pPr>
              <a:t>‹#›</a:t>
            </a:fld>
            <a:endParaRPr lang="en-US"/>
          </a:p>
        </p:txBody>
      </p:sp>
    </p:spTree>
    <p:extLst>
      <p:ext uri="{BB962C8B-B14F-4D97-AF65-F5344CB8AC3E}">
        <p14:creationId xmlns:p14="http://schemas.microsoft.com/office/powerpoint/2010/main" val="3717704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FAF058D6-CD0D-4190-8AB4-623FC76FCD0D}"/>
              </a:ext>
            </a:extLst>
          </p:cNvPr>
          <p:cNvSpPr>
            <a:spLocks noGrp="1"/>
          </p:cNvSpPr>
          <p:nvPr>
            <p:ph type="dt" sz="half" idx="10"/>
          </p:nvPr>
        </p:nvSpPr>
        <p:spPr/>
        <p:txBody>
          <a:bodyPr/>
          <a:lstStyle>
            <a:lvl1pPr>
              <a:defRPr/>
            </a:lvl1pPr>
          </a:lstStyle>
          <a:p>
            <a:pPr>
              <a:defRPr/>
            </a:pPr>
            <a:fld id="{44A907CF-AF6B-49B0-A86A-203F03065243}" type="datetime1">
              <a:rPr lang="en-US"/>
              <a:pPr>
                <a:defRPr/>
              </a:pPr>
              <a:t>4/29/2020</a:t>
            </a:fld>
            <a:endParaRPr lang="en-US"/>
          </a:p>
        </p:txBody>
      </p:sp>
      <p:sp>
        <p:nvSpPr>
          <p:cNvPr id="4" name="Footer Placeholder 4">
            <a:extLst>
              <a:ext uri="{FF2B5EF4-FFF2-40B4-BE49-F238E27FC236}">
                <a16:creationId xmlns:a16="http://schemas.microsoft.com/office/drawing/2014/main" id="{6DE88171-92B0-4929-AE3E-985BA89C2D14}"/>
              </a:ext>
            </a:extLst>
          </p:cNvPr>
          <p:cNvSpPr>
            <a:spLocks noGrp="1"/>
          </p:cNvSpPr>
          <p:nvPr>
            <p:ph type="ftr" sz="quarter" idx="11"/>
          </p:nvPr>
        </p:nvSpPr>
        <p:spPr/>
        <p:txBody>
          <a:bodyPr/>
          <a:lstStyle>
            <a:lvl1pPr>
              <a:defRPr/>
            </a:lvl1pPr>
          </a:lstStyle>
          <a:p>
            <a:pPr>
              <a:defRPr/>
            </a:pPr>
            <a:r>
              <a:rPr lang="en-US"/>
              <a:t>Siddiqa Amin </a:t>
            </a:r>
          </a:p>
        </p:txBody>
      </p:sp>
      <p:sp>
        <p:nvSpPr>
          <p:cNvPr id="5" name="Slide Number Placeholder 5">
            <a:extLst>
              <a:ext uri="{FF2B5EF4-FFF2-40B4-BE49-F238E27FC236}">
                <a16:creationId xmlns:a16="http://schemas.microsoft.com/office/drawing/2014/main" id="{613635C1-AFEE-411F-86D8-5AD3598B0F2A}"/>
              </a:ext>
            </a:extLst>
          </p:cNvPr>
          <p:cNvSpPr>
            <a:spLocks noGrp="1"/>
          </p:cNvSpPr>
          <p:nvPr>
            <p:ph type="sldNum" sz="quarter" idx="12"/>
          </p:nvPr>
        </p:nvSpPr>
        <p:spPr/>
        <p:txBody>
          <a:bodyPr/>
          <a:lstStyle>
            <a:lvl1pPr>
              <a:defRPr/>
            </a:lvl1pPr>
          </a:lstStyle>
          <a:p>
            <a:pPr>
              <a:defRPr/>
            </a:pPr>
            <a:fld id="{A258095F-725B-4BA5-A4B6-BBE2170E8119}" type="slidenum">
              <a:rPr lang="en-US"/>
              <a:pPr>
                <a:defRPr/>
              </a:pPr>
              <a:t>‹#›</a:t>
            </a:fld>
            <a:endParaRPr lang="en-US"/>
          </a:p>
        </p:txBody>
      </p:sp>
    </p:spTree>
    <p:extLst>
      <p:ext uri="{BB962C8B-B14F-4D97-AF65-F5344CB8AC3E}">
        <p14:creationId xmlns:p14="http://schemas.microsoft.com/office/powerpoint/2010/main" val="3617665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A032871-DCDC-4854-88A9-D1165704D6F5}"/>
              </a:ext>
            </a:extLst>
          </p:cNvPr>
          <p:cNvSpPr>
            <a:spLocks noGrp="1"/>
          </p:cNvSpPr>
          <p:nvPr>
            <p:ph type="dt" sz="half" idx="10"/>
          </p:nvPr>
        </p:nvSpPr>
        <p:spPr/>
        <p:txBody>
          <a:bodyPr/>
          <a:lstStyle>
            <a:lvl1pPr>
              <a:defRPr/>
            </a:lvl1pPr>
          </a:lstStyle>
          <a:p>
            <a:pPr>
              <a:defRPr/>
            </a:pPr>
            <a:fld id="{4BD2CB2C-BA90-4CF8-8605-010465F0D787}" type="datetime1">
              <a:rPr lang="en-US"/>
              <a:pPr>
                <a:defRPr/>
              </a:pPr>
              <a:t>4/29/2020</a:t>
            </a:fld>
            <a:endParaRPr lang="en-US"/>
          </a:p>
        </p:txBody>
      </p:sp>
      <p:sp>
        <p:nvSpPr>
          <p:cNvPr id="3" name="Footer Placeholder 4">
            <a:extLst>
              <a:ext uri="{FF2B5EF4-FFF2-40B4-BE49-F238E27FC236}">
                <a16:creationId xmlns:a16="http://schemas.microsoft.com/office/drawing/2014/main" id="{E2BC3BC6-CF0D-4974-89E8-A3703184A467}"/>
              </a:ext>
            </a:extLst>
          </p:cNvPr>
          <p:cNvSpPr>
            <a:spLocks noGrp="1"/>
          </p:cNvSpPr>
          <p:nvPr>
            <p:ph type="ftr" sz="quarter" idx="11"/>
          </p:nvPr>
        </p:nvSpPr>
        <p:spPr/>
        <p:txBody>
          <a:bodyPr/>
          <a:lstStyle>
            <a:lvl1pPr>
              <a:defRPr/>
            </a:lvl1pPr>
          </a:lstStyle>
          <a:p>
            <a:pPr>
              <a:defRPr/>
            </a:pPr>
            <a:r>
              <a:rPr lang="en-US"/>
              <a:t>Siddiqa Amin </a:t>
            </a:r>
          </a:p>
        </p:txBody>
      </p:sp>
      <p:sp>
        <p:nvSpPr>
          <p:cNvPr id="4" name="Slide Number Placeholder 5">
            <a:extLst>
              <a:ext uri="{FF2B5EF4-FFF2-40B4-BE49-F238E27FC236}">
                <a16:creationId xmlns:a16="http://schemas.microsoft.com/office/drawing/2014/main" id="{F878F853-E925-4530-B4C7-9B845AEA0293}"/>
              </a:ext>
            </a:extLst>
          </p:cNvPr>
          <p:cNvSpPr>
            <a:spLocks noGrp="1"/>
          </p:cNvSpPr>
          <p:nvPr>
            <p:ph type="sldNum" sz="quarter" idx="12"/>
          </p:nvPr>
        </p:nvSpPr>
        <p:spPr/>
        <p:txBody>
          <a:bodyPr/>
          <a:lstStyle>
            <a:lvl1pPr>
              <a:defRPr/>
            </a:lvl1pPr>
          </a:lstStyle>
          <a:p>
            <a:pPr>
              <a:defRPr/>
            </a:pPr>
            <a:fld id="{B08BE99A-9957-4331-9B1D-0005C4C44C1C}" type="slidenum">
              <a:rPr lang="en-US"/>
              <a:pPr>
                <a:defRPr/>
              </a:pPr>
              <a:t>‹#›</a:t>
            </a:fld>
            <a:endParaRPr lang="en-US"/>
          </a:p>
        </p:txBody>
      </p:sp>
    </p:spTree>
    <p:extLst>
      <p:ext uri="{BB962C8B-B14F-4D97-AF65-F5344CB8AC3E}">
        <p14:creationId xmlns:p14="http://schemas.microsoft.com/office/powerpoint/2010/main" val="3983742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4BDAA71-EA29-406C-A183-C289D19AF3DA}"/>
              </a:ext>
            </a:extLst>
          </p:cNvPr>
          <p:cNvSpPr>
            <a:spLocks noGrp="1"/>
          </p:cNvSpPr>
          <p:nvPr>
            <p:ph type="dt" sz="half" idx="10"/>
          </p:nvPr>
        </p:nvSpPr>
        <p:spPr/>
        <p:txBody>
          <a:bodyPr/>
          <a:lstStyle>
            <a:lvl1pPr>
              <a:defRPr/>
            </a:lvl1pPr>
          </a:lstStyle>
          <a:p>
            <a:pPr>
              <a:defRPr/>
            </a:pPr>
            <a:fld id="{F6E0ABD5-F12E-414D-AA63-AB009FB17712}" type="datetime1">
              <a:rPr lang="en-US"/>
              <a:pPr>
                <a:defRPr/>
              </a:pPr>
              <a:t>4/29/2020</a:t>
            </a:fld>
            <a:endParaRPr lang="en-US"/>
          </a:p>
        </p:txBody>
      </p:sp>
      <p:sp>
        <p:nvSpPr>
          <p:cNvPr id="6" name="Footer Placeholder 4">
            <a:extLst>
              <a:ext uri="{FF2B5EF4-FFF2-40B4-BE49-F238E27FC236}">
                <a16:creationId xmlns:a16="http://schemas.microsoft.com/office/drawing/2014/main" id="{A236D058-B63C-41F2-839F-D1718AFBC65D}"/>
              </a:ext>
            </a:extLst>
          </p:cNvPr>
          <p:cNvSpPr>
            <a:spLocks noGrp="1"/>
          </p:cNvSpPr>
          <p:nvPr>
            <p:ph type="ftr" sz="quarter" idx="11"/>
          </p:nvPr>
        </p:nvSpPr>
        <p:spPr/>
        <p:txBody>
          <a:bodyPr/>
          <a:lstStyle>
            <a:lvl1pPr>
              <a:defRPr/>
            </a:lvl1pPr>
          </a:lstStyle>
          <a:p>
            <a:pPr>
              <a:defRPr/>
            </a:pPr>
            <a:r>
              <a:rPr lang="en-US"/>
              <a:t>Siddiqa Amin </a:t>
            </a:r>
          </a:p>
        </p:txBody>
      </p:sp>
      <p:sp>
        <p:nvSpPr>
          <p:cNvPr id="7" name="Slide Number Placeholder 5">
            <a:extLst>
              <a:ext uri="{FF2B5EF4-FFF2-40B4-BE49-F238E27FC236}">
                <a16:creationId xmlns:a16="http://schemas.microsoft.com/office/drawing/2014/main" id="{BC53E1A7-70FD-4A3A-954D-79092941C8F0}"/>
              </a:ext>
            </a:extLst>
          </p:cNvPr>
          <p:cNvSpPr>
            <a:spLocks noGrp="1"/>
          </p:cNvSpPr>
          <p:nvPr>
            <p:ph type="sldNum" sz="quarter" idx="12"/>
          </p:nvPr>
        </p:nvSpPr>
        <p:spPr/>
        <p:txBody>
          <a:bodyPr/>
          <a:lstStyle>
            <a:lvl1pPr>
              <a:defRPr/>
            </a:lvl1pPr>
          </a:lstStyle>
          <a:p>
            <a:pPr>
              <a:defRPr/>
            </a:pPr>
            <a:fld id="{067F8739-8909-44FA-8AC1-06BB1E0BEF4B}" type="slidenum">
              <a:rPr lang="en-US"/>
              <a:pPr>
                <a:defRPr/>
              </a:pPr>
              <a:t>‹#›</a:t>
            </a:fld>
            <a:endParaRPr lang="en-US"/>
          </a:p>
        </p:txBody>
      </p:sp>
    </p:spTree>
    <p:extLst>
      <p:ext uri="{BB962C8B-B14F-4D97-AF65-F5344CB8AC3E}">
        <p14:creationId xmlns:p14="http://schemas.microsoft.com/office/powerpoint/2010/main" val="372098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2EED806-86DE-4DEF-AAB9-63DE538A8716}"/>
              </a:ext>
            </a:extLst>
          </p:cNvPr>
          <p:cNvSpPr>
            <a:spLocks noGrp="1"/>
          </p:cNvSpPr>
          <p:nvPr>
            <p:ph type="dt" sz="half" idx="10"/>
          </p:nvPr>
        </p:nvSpPr>
        <p:spPr/>
        <p:txBody>
          <a:bodyPr/>
          <a:lstStyle>
            <a:lvl1pPr>
              <a:defRPr/>
            </a:lvl1pPr>
          </a:lstStyle>
          <a:p>
            <a:pPr>
              <a:defRPr/>
            </a:pPr>
            <a:fld id="{5CD31128-AF2E-4951-9710-6DED6D65C4C2}" type="datetime1">
              <a:rPr lang="en-US"/>
              <a:pPr>
                <a:defRPr/>
              </a:pPr>
              <a:t>4/29/2020</a:t>
            </a:fld>
            <a:endParaRPr lang="en-US"/>
          </a:p>
        </p:txBody>
      </p:sp>
      <p:sp>
        <p:nvSpPr>
          <p:cNvPr id="6" name="Footer Placeholder 4">
            <a:extLst>
              <a:ext uri="{FF2B5EF4-FFF2-40B4-BE49-F238E27FC236}">
                <a16:creationId xmlns:a16="http://schemas.microsoft.com/office/drawing/2014/main" id="{588E0ACC-6A48-44DC-A192-71947D6FF38B}"/>
              </a:ext>
            </a:extLst>
          </p:cNvPr>
          <p:cNvSpPr>
            <a:spLocks noGrp="1"/>
          </p:cNvSpPr>
          <p:nvPr>
            <p:ph type="ftr" sz="quarter" idx="11"/>
          </p:nvPr>
        </p:nvSpPr>
        <p:spPr/>
        <p:txBody>
          <a:bodyPr/>
          <a:lstStyle>
            <a:lvl1pPr>
              <a:defRPr/>
            </a:lvl1pPr>
          </a:lstStyle>
          <a:p>
            <a:pPr>
              <a:defRPr/>
            </a:pPr>
            <a:r>
              <a:rPr lang="en-US"/>
              <a:t>Siddiqa Amin </a:t>
            </a:r>
          </a:p>
        </p:txBody>
      </p:sp>
      <p:sp>
        <p:nvSpPr>
          <p:cNvPr id="7" name="Slide Number Placeholder 5">
            <a:extLst>
              <a:ext uri="{FF2B5EF4-FFF2-40B4-BE49-F238E27FC236}">
                <a16:creationId xmlns:a16="http://schemas.microsoft.com/office/drawing/2014/main" id="{5F4FFCD5-9E7D-47A7-96C5-22D0720DC965}"/>
              </a:ext>
            </a:extLst>
          </p:cNvPr>
          <p:cNvSpPr>
            <a:spLocks noGrp="1"/>
          </p:cNvSpPr>
          <p:nvPr>
            <p:ph type="sldNum" sz="quarter" idx="12"/>
          </p:nvPr>
        </p:nvSpPr>
        <p:spPr/>
        <p:txBody>
          <a:bodyPr/>
          <a:lstStyle>
            <a:lvl1pPr>
              <a:defRPr/>
            </a:lvl1pPr>
          </a:lstStyle>
          <a:p>
            <a:pPr>
              <a:defRPr/>
            </a:pPr>
            <a:fld id="{E1F172EF-FA9D-455B-8BB0-A6C7582A74D0}" type="slidenum">
              <a:rPr lang="en-US"/>
              <a:pPr>
                <a:defRPr/>
              </a:pPr>
              <a:t>‹#›</a:t>
            </a:fld>
            <a:endParaRPr lang="en-US"/>
          </a:p>
        </p:txBody>
      </p:sp>
    </p:spTree>
    <p:extLst>
      <p:ext uri="{BB962C8B-B14F-4D97-AF65-F5344CB8AC3E}">
        <p14:creationId xmlns:p14="http://schemas.microsoft.com/office/powerpoint/2010/main" val="3086959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grpSp>
        <p:nvGrpSpPr>
          <p:cNvPr id="1026" name="Group 6">
            <a:extLst>
              <a:ext uri="{FF2B5EF4-FFF2-40B4-BE49-F238E27FC236}">
                <a16:creationId xmlns:a16="http://schemas.microsoft.com/office/drawing/2014/main" id="{5AAEE669-D4FC-4216-B2C8-7AAD0472BE9C}"/>
              </a:ext>
            </a:extLst>
          </p:cNvPr>
          <p:cNvGrpSpPr>
            <a:grpSpLocks/>
          </p:cNvGrpSpPr>
          <p:nvPr/>
        </p:nvGrpSpPr>
        <p:grpSpPr bwMode="auto">
          <a:xfrm>
            <a:off x="150813" y="0"/>
            <a:ext cx="2436812" cy="6858000"/>
            <a:chOff x="1320800" y="0"/>
            <a:chExt cx="2436813" cy="6858001"/>
          </a:xfrm>
        </p:grpSpPr>
        <p:sp>
          <p:nvSpPr>
            <p:cNvPr id="1032" name="Freeform 6">
              <a:extLst>
                <a:ext uri="{FF2B5EF4-FFF2-40B4-BE49-F238E27FC236}">
                  <a16:creationId xmlns:a16="http://schemas.microsoft.com/office/drawing/2014/main" id="{F08B005F-D275-4468-8E8D-679DA9FD8038}"/>
                </a:ext>
              </a:extLst>
            </p:cNvPr>
            <p:cNvSpPr>
              <a:spLocks/>
            </p:cNvSpPr>
            <p:nvPr/>
          </p:nvSpPr>
          <p:spPr bwMode="auto">
            <a:xfrm>
              <a:off x="1627188" y="0"/>
              <a:ext cx="1122363" cy="5329238"/>
            </a:xfrm>
            <a:custGeom>
              <a:avLst/>
              <a:gdLst>
                <a:gd name="T0" fmla="*/ 0 w 707"/>
                <a:gd name="T1" fmla="*/ 5286375 h 3357"/>
                <a:gd name="T2" fmla="*/ 247650 w 707"/>
                <a:gd name="T3" fmla="*/ 5329238 h 3357"/>
                <a:gd name="T4" fmla="*/ 1122363 w 707"/>
                <a:gd name="T5" fmla="*/ 0 h 3357"/>
                <a:gd name="T6" fmla="*/ 868363 w 707"/>
                <a:gd name="T7" fmla="*/ 0 h 3357"/>
                <a:gd name="T8" fmla="*/ 0 w 707"/>
                <a:gd name="T9" fmla="*/ 5286375 h 33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7" h="3357">
                  <a:moveTo>
                    <a:pt x="0" y="3330"/>
                  </a:moveTo>
                  <a:lnTo>
                    <a:pt x="156" y="3357"/>
                  </a:lnTo>
                  <a:lnTo>
                    <a:pt x="707" y="0"/>
                  </a:lnTo>
                  <a:lnTo>
                    <a:pt x="547" y="0"/>
                  </a:lnTo>
                  <a:lnTo>
                    <a:pt x="0" y="333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a:extLst>
                <a:ext uri="{FF2B5EF4-FFF2-40B4-BE49-F238E27FC236}">
                  <a16:creationId xmlns:a16="http://schemas.microsoft.com/office/drawing/2014/main" id="{240EFDD7-8569-4B4F-9BAB-5626AD1EB578}"/>
                </a:ext>
              </a:extLst>
            </p:cNvPr>
            <p:cNvSpPr/>
            <p:nvPr/>
          </p:nvSpPr>
          <p:spPr bwMode="auto">
            <a:xfrm>
              <a:off x="1320800" y="0"/>
              <a:ext cx="1117600" cy="5276851"/>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a:extLst>
                <a:ext uri="{FF2B5EF4-FFF2-40B4-BE49-F238E27FC236}">
                  <a16:creationId xmlns:a16="http://schemas.microsoft.com/office/drawing/2014/main" id="{B71B9303-B7EB-4692-B58F-DA5D5B38DBA6}"/>
                </a:ext>
              </a:extLst>
            </p:cNvPr>
            <p:cNvSpPr/>
            <p:nvPr/>
          </p:nvSpPr>
          <p:spPr bwMode="auto">
            <a:xfrm>
              <a:off x="1320800" y="5238751"/>
              <a:ext cx="1228726"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a:extLst>
                <a:ext uri="{FF2B5EF4-FFF2-40B4-BE49-F238E27FC236}">
                  <a16:creationId xmlns:a16="http://schemas.microsoft.com/office/drawing/2014/main" id="{DBD54964-DE0F-404A-B30A-CD49F1A307B1}"/>
                </a:ext>
              </a:extLst>
            </p:cNvPr>
            <p:cNvSpPr/>
            <p:nvPr/>
          </p:nvSpPr>
          <p:spPr bwMode="auto">
            <a:xfrm>
              <a:off x="1627187" y="5291139"/>
              <a:ext cx="1495426" cy="1566862"/>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a:extLst>
                <a:ext uri="{FF2B5EF4-FFF2-40B4-BE49-F238E27FC236}">
                  <a16:creationId xmlns:a16="http://schemas.microsoft.com/office/drawing/2014/main" id="{18BAB12D-6748-4054-92A8-A883CC03538F}"/>
                </a:ext>
              </a:extLst>
            </p:cNvPr>
            <p:cNvSpPr/>
            <p:nvPr/>
          </p:nvSpPr>
          <p:spPr bwMode="auto">
            <a:xfrm>
              <a:off x="1627187" y="5286376"/>
              <a:ext cx="2130426"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a:extLst>
                <a:ext uri="{FF2B5EF4-FFF2-40B4-BE49-F238E27FC236}">
                  <a16:creationId xmlns:a16="http://schemas.microsoft.com/office/drawing/2014/main" id="{9225CE5E-787D-4D76-9A2B-727F911DDE67}"/>
                </a:ext>
              </a:extLst>
            </p:cNvPr>
            <p:cNvSpPr/>
            <p:nvPr/>
          </p:nvSpPr>
          <p:spPr bwMode="auto">
            <a:xfrm>
              <a:off x="1320800" y="5238751"/>
              <a:ext cx="1695451"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1027" name="Title Placeholder 1">
            <a:extLst>
              <a:ext uri="{FF2B5EF4-FFF2-40B4-BE49-F238E27FC236}">
                <a16:creationId xmlns:a16="http://schemas.microsoft.com/office/drawing/2014/main" id="{87B406CC-8886-4BDE-AC52-2C457DB9899D}"/>
              </a:ext>
            </a:extLst>
          </p:cNvPr>
          <p:cNvSpPr>
            <a:spLocks noGrp="1" noChangeArrowheads="1"/>
          </p:cNvSpPr>
          <p:nvPr>
            <p:ph type="title"/>
          </p:nvPr>
        </p:nvSpPr>
        <p:spPr bwMode="auto">
          <a:xfrm>
            <a:off x="1484313" y="685800"/>
            <a:ext cx="10018712"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59488457-1E13-4732-A5AF-9936D3B0B7DB}"/>
              </a:ext>
            </a:extLst>
          </p:cNvPr>
          <p:cNvSpPr>
            <a:spLocks noGrp="1" noChangeArrowheads="1"/>
          </p:cNvSpPr>
          <p:nvPr>
            <p:ph type="body" idx="1"/>
          </p:nvPr>
        </p:nvSpPr>
        <p:spPr bwMode="auto">
          <a:xfrm>
            <a:off x="1484313" y="2667000"/>
            <a:ext cx="10018712"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AE45B31-25BB-424A-B2DD-9A3C6D3E3AB7}"/>
              </a:ext>
            </a:extLst>
          </p:cNvPr>
          <p:cNvSpPr>
            <a:spLocks noGrp="1"/>
          </p:cNvSpPr>
          <p:nvPr>
            <p:ph type="dt" sz="half" idx="2"/>
          </p:nvPr>
        </p:nvSpPr>
        <p:spPr>
          <a:xfrm>
            <a:off x="9732963" y="5883275"/>
            <a:ext cx="1143000" cy="365125"/>
          </a:xfrm>
          <a:prstGeom prst="rect">
            <a:avLst/>
          </a:prstGeom>
        </p:spPr>
        <p:txBody>
          <a:bodyPr vert="horz" lIns="91440" tIns="45720" rIns="91440" bIns="45720" rtlCol="0" anchor="ctr"/>
          <a:lstStyle>
            <a:lvl1pPr algn="r" eaLnBrk="1" fontAlgn="auto" hangingPunct="1">
              <a:spcBef>
                <a:spcPts val="0"/>
              </a:spcBef>
              <a:spcAft>
                <a:spcPts val="0"/>
              </a:spcAft>
              <a:defRPr sz="1000" b="0" i="0">
                <a:solidFill>
                  <a:schemeClr val="tx1"/>
                </a:solidFill>
                <a:effectLst/>
                <a:latin typeface="+mn-lt"/>
              </a:defRPr>
            </a:lvl1pPr>
          </a:lstStyle>
          <a:p>
            <a:pPr>
              <a:defRPr/>
            </a:pPr>
            <a:fld id="{1305E76C-0A1C-4A12-8FCD-C6BBC62C5261}" type="datetime1">
              <a:rPr lang="en-US"/>
              <a:pPr>
                <a:defRPr/>
              </a:pPr>
              <a:t>4/29/2020</a:t>
            </a:fld>
            <a:endParaRPr lang="en-US"/>
          </a:p>
        </p:txBody>
      </p:sp>
      <p:sp>
        <p:nvSpPr>
          <p:cNvPr id="5" name="Footer Placeholder 4">
            <a:extLst>
              <a:ext uri="{FF2B5EF4-FFF2-40B4-BE49-F238E27FC236}">
                <a16:creationId xmlns:a16="http://schemas.microsoft.com/office/drawing/2014/main" id="{DD99E49A-9FF7-4DE0-AD10-0539C5159A62}"/>
              </a:ext>
            </a:extLst>
          </p:cNvPr>
          <p:cNvSpPr>
            <a:spLocks noGrp="1"/>
          </p:cNvSpPr>
          <p:nvPr>
            <p:ph type="ftr" sz="quarter" idx="3"/>
          </p:nvPr>
        </p:nvSpPr>
        <p:spPr>
          <a:xfrm>
            <a:off x="2571750" y="5883275"/>
            <a:ext cx="7085013" cy="365125"/>
          </a:xfrm>
          <a:prstGeom prst="rect">
            <a:avLst/>
          </a:prstGeom>
        </p:spPr>
        <p:txBody>
          <a:bodyPr vert="horz" lIns="91440" tIns="45720" rIns="91440" bIns="45720" rtlCol="0" anchor="ctr"/>
          <a:lstStyle>
            <a:lvl1pPr algn="l" eaLnBrk="1" fontAlgn="auto" hangingPunct="1">
              <a:spcBef>
                <a:spcPts val="0"/>
              </a:spcBef>
              <a:spcAft>
                <a:spcPts val="0"/>
              </a:spcAft>
              <a:defRPr sz="1000" b="0" i="0">
                <a:solidFill>
                  <a:schemeClr val="tx1"/>
                </a:solidFill>
                <a:effectLst/>
                <a:latin typeface="+mn-lt"/>
              </a:defRPr>
            </a:lvl1pPr>
          </a:lstStyle>
          <a:p>
            <a:pPr>
              <a:defRPr/>
            </a:pPr>
            <a:r>
              <a:rPr lang="en-US"/>
              <a:t>Siddiqa Amin </a:t>
            </a:r>
          </a:p>
        </p:txBody>
      </p:sp>
      <p:sp>
        <p:nvSpPr>
          <p:cNvPr id="6" name="Slide Number Placeholder 5">
            <a:extLst>
              <a:ext uri="{FF2B5EF4-FFF2-40B4-BE49-F238E27FC236}">
                <a16:creationId xmlns:a16="http://schemas.microsoft.com/office/drawing/2014/main" id="{7D4272F4-F787-4DAA-B97D-5118E656A81B}"/>
              </a:ext>
            </a:extLst>
          </p:cNvPr>
          <p:cNvSpPr>
            <a:spLocks noGrp="1"/>
          </p:cNvSpPr>
          <p:nvPr>
            <p:ph type="sldNum" sz="quarter" idx="4"/>
          </p:nvPr>
        </p:nvSpPr>
        <p:spPr>
          <a:xfrm>
            <a:off x="10952163" y="5883275"/>
            <a:ext cx="550862" cy="365125"/>
          </a:xfrm>
          <a:prstGeom prst="rect">
            <a:avLst/>
          </a:prstGeom>
        </p:spPr>
        <p:txBody>
          <a:bodyPr vert="horz" lIns="91440" tIns="45720" rIns="91440" bIns="45720" rtlCol="0" anchor="ctr"/>
          <a:lstStyle>
            <a:lvl1pPr algn="r" eaLnBrk="1" fontAlgn="auto" hangingPunct="1">
              <a:spcBef>
                <a:spcPts val="0"/>
              </a:spcBef>
              <a:spcAft>
                <a:spcPts val="0"/>
              </a:spcAft>
              <a:defRPr sz="1000" b="0" i="0">
                <a:solidFill>
                  <a:schemeClr val="tx1"/>
                </a:solidFill>
                <a:effectLst/>
                <a:latin typeface="+mn-lt"/>
              </a:defRPr>
            </a:lvl1pPr>
          </a:lstStyle>
          <a:p>
            <a:pPr>
              <a:defRPr/>
            </a:pPr>
            <a:fld id="{AD1FC4B2-A5D2-4C08-BC11-EC5DA6EA9AF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30" r:id="rId12"/>
    <p:sldLayoutId id="2147483724" r:id="rId13"/>
    <p:sldLayoutId id="2147483731" r:id="rId14"/>
    <p:sldLayoutId id="2147483725" r:id="rId15"/>
    <p:sldLayoutId id="2147483726" r:id="rId16"/>
    <p:sldLayoutId id="2147483727" r:id="rId17"/>
  </p:sldLayoutIdLst>
  <p:hf hdr="0" dt="0"/>
  <p:txStyles>
    <p:titleStyle>
      <a:lvl1pPr algn="ctr" defTabSz="457200" rtl="0" eaLnBrk="0" fontAlgn="base" hangingPunct="0">
        <a:spcBef>
          <a:spcPct val="0"/>
        </a:spcBef>
        <a:spcAft>
          <a:spcPct val="0"/>
        </a:spcAft>
        <a:defRPr sz="4000" kern="1200">
          <a:ln w="3175" cmpd="sng">
            <a:noFill/>
          </a:ln>
          <a:solidFill>
            <a:schemeClr val="tx1"/>
          </a:solidFill>
          <a:latin typeface="+mj-lt"/>
          <a:ea typeface="+mj-ea"/>
          <a:cs typeface="+mj-cs"/>
        </a:defRPr>
      </a:lvl1pPr>
      <a:lvl2pPr algn="ctr" defTabSz="457200" rtl="0" eaLnBrk="0" fontAlgn="base" hangingPunct="0">
        <a:spcBef>
          <a:spcPct val="0"/>
        </a:spcBef>
        <a:spcAft>
          <a:spcPct val="0"/>
        </a:spcAft>
        <a:defRPr sz="4000">
          <a:solidFill>
            <a:schemeClr val="tx1"/>
          </a:solidFill>
          <a:latin typeface="Calibri Light" panose="020F0302020204030204" pitchFamily="34" charset="0"/>
        </a:defRPr>
      </a:lvl2pPr>
      <a:lvl3pPr algn="ctr" defTabSz="457200" rtl="0" eaLnBrk="0" fontAlgn="base" hangingPunct="0">
        <a:spcBef>
          <a:spcPct val="0"/>
        </a:spcBef>
        <a:spcAft>
          <a:spcPct val="0"/>
        </a:spcAft>
        <a:defRPr sz="4000">
          <a:solidFill>
            <a:schemeClr val="tx1"/>
          </a:solidFill>
          <a:latin typeface="Calibri Light" panose="020F0302020204030204" pitchFamily="34" charset="0"/>
        </a:defRPr>
      </a:lvl3pPr>
      <a:lvl4pPr algn="ctr" defTabSz="457200" rtl="0" eaLnBrk="0" fontAlgn="base" hangingPunct="0">
        <a:spcBef>
          <a:spcPct val="0"/>
        </a:spcBef>
        <a:spcAft>
          <a:spcPct val="0"/>
        </a:spcAft>
        <a:defRPr sz="4000">
          <a:solidFill>
            <a:schemeClr val="tx1"/>
          </a:solidFill>
          <a:latin typeface="Calibri Light" panose="020F0302020204030204" pitchFamily="34" charset="0"/>
        </a:defRPr>
      </a:lvl4pPr>
      <a:lvl5pPr algn="ctr" defTabSz="457200" rtl="0" eaLnBrk="0" fontAlgn="base" hangingPunct="0">
        <a:spcBef>
          <a:spcPct val="0"/>
        </a:spcBef>
        <a:spcAft>
          <a:spcPct val="0"/>
        </a:spcAft>
        <a:defRPr sz="4000">
          <a:solidFill>
            <a:schemeClr val="tx1"/>
          </a:solidFill>
          <a:latin typeface="Calibri Light" panose="020F03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rgbClr val="1287C3"/>
        </a:buClr>
        <a:buSzPct val="145000"/>
        <a:buFont typeface="Arial" panose="020B0604020202020204" pitchFamily="34"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ts val="600"/>
        </a:spcAft>
        <a:buClr>
          <a:srgbClr val="1287C3"/>
        </a:buClr>
        <a:buSzPct val="145000"/>
        <a:buFont typeface="Arial" panose="020B0604020202020204" pitchFamily="34" charset="0"/>
        <a:buChar char="•"/>
        <a:defRPr sz="2000" kern="1200">
          <a:solidFill>
            <a:schemeClr val="tx1"/>
          </a:solidFill>
          <a:latin typeface="+mn-lt"/>
          <a:ea typeface="+mn-ea"/>
          <a:cs typeface="+mn-cs"/>
        </a:defRPr>
      </a:lvl2pPr>
      <a:lvl3pPr marL="1200150" indent="-285750" algn="l" defTabSz="457200" rtl="0" eaLnBrk="0" fontAlgn="base" hangingPunct="0">
        <a:spcBef>
          <a:spcPct val="20000"/>
        </a:spcBef>
        <a:spcAft>
          <a:spcPts val="600"/>
        </a:spcAft>
        <a:buClr>
          <a:srgbClr val="1287C3"/>
        </a:buClr>
        <a:buSzPct val="145000"/>
        <a:buFont typeface="Arial" panose="020B0604020202020204" pitchFamily="34" charset="0"/>
        <a:buChar char="•"/>
        <a:defRPr kern="1200">
          <a:solidFill>
            <a:schemeClr val="tx1"/>
          </a:solidFill>
          <a:latin typeface="+mn-lt"/>
          <a:ea typeface="+mn-ea"/>
          <a:cs typeface="+mn-cs"/>
        </a:defRPr>
      </a:lvl3pPr>
      <a:lvl4pPr marL="1543050" indent="-171450" algn="l" defTabSz="457200" rtl="0" eaLnBrk="0" fontAlgn="base" hangingPunct="0">
        <a:spcBef>
          <a:spcPct val="20000"/>
        </a:spcBef>
        <a:spcAft>
          <a:spcPts val="600"/>
        </a:spcAft>
        <a:buClr>
          <a:srgbClr val="1287C3"/>
        </a:buClr>
        <a:buSzPct val="145000"/>
        <a:buFont typeface="Arial" panose="020B0604020202020204" pitchFamily="34" charset="0"/>
        <a:buChar char="•"/>
        <a:defRPr sz="1600" kern="1200">
          <a:solidFill>
            <a:schemeClr val="tx1"/>
          </a:solidFill>
          <a:latin typeface="+mn-lt"/>
          <a:ea typeface="+mn-ea"/>
          <a:cs typeface="+mn-cs"/>
        </a:defRPr>
      </a:lvl4pPr>
      <a:lvl5pPr marL="2000250" indent="-171450" algn="l" defTabSz="457200" rtl="0" eaLnBrk="0" fontAlgn="base" hangingPunct="0">
        <a:spcBef>
          <a:spcPct val="20000"/>
        </a:spcBef>
        <a:spcAft>
          <a:spcPts val="600"/>
        </a:spcAft>
        <a:buClr>
          <a:srgbClr val="1287C3"/>
        </a:buClr>
        <a:buSzPct val="145000"/>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777EB-89F7-4238-A05C-ACB4B22681AA}"/>
              </a:ext>
            </a:extLst>
          </p:cNvPr>
          <p:cNvSpPr>
            <a:spLocks noGrp="1"/>
          </p:cNvSpPr>
          <p:nvPr>
            <p:ph type="ctrTitle"/>
          </p:nvPr>
        </p:nvSpPr>
        <p:spPr>
          <a:xfrm>
            <a:off x="2928938" y="1379538"/>
            <a:ext cx="8574087" cy="2616200"/>
          </a:xfrm>
        </p:spPr>
        <p:txBody>
          <a:bodyPr rtlCol="0">
            <a:normAutofit fontScale="90000"/>
          </a:bodyPr>
          <a:lstStyle/>
          <a:p>
            <a:pPr eaLnBrk="1" fontAlgn="auto" hangingPunct="1">
              <a:spcAft>
                <a:spcPts val="0"/>
              </a:spcAft>
              <a:defRPr/>
            </a:pPr>
            <a:r>
              <a:rPr lang="en-US" b="1" dirty="0"/>
              <a:t>Lecture  5</a:t>
            </a:r>
            <a:br>
              <a:rPr lang="en-US" b="1" dirty="0"/>
            </a:br>
            <a:r>
              <a:rPr lang="en-US" b="1" dirty="0"/>
              <a:t>PLANNING PRINCIPLES FOR NEW SETTLEMENTS</a:t>
            </a:r>
            <a:br>
              <a:rPr lang="en-US" dirty="0"/>
            </a:br>
            <a:endParaRPr lang="en-US" dirty="0"/>
          </a:p>
        </p:txBody>
      </p:sp>
      <p:sp>
        <p:nvSpPr>
          <p:cNvPr id="7171" name="Subtitle 2">
            <a:extLst>
              <a:ext uri="{FF2B5EF4-FFF2-40B4-BE49-F238E27FC236}">
                <a16:creationId xmlns:a16="http://schemas.microsoft.com/office/drawing/2014/main" id="{E4D75A76-0D64-4103-8EFC-DDAB1BE68EF4}"/>
              </a:ext>
            </a:extLst>
          </p:cNvPr>
          <p:cNvSpPr>
            <a:spLocks noGrp="1" noChangeArrowheads="1"/>
          </p:cNvSpPr>
          <p:nvPr>
            <p:ph type="subTitle" idx="1"/>
          </p:nvPr>
        </p:nvSpPr>
        <p:spPr>
          <a:xfrm>
            <a:off x="4514850" y="3995738"/>
            <a:ext cx="6988175" cy="1389062"/>
          </a:xfrm>
        </p:spPr>
        <p:txBody>
          <a:bodyPr/>
          <a:lstStyle/>
          <a:p>
            <a:pPr eaLnBrk="1" hangingPunct="1"/>
            <a:r>
              <a:rPr lang="en-US" altLang="en-US"/>
              <a:t>Planning of New Town </a:t>
            </a:r>
          </a:p>
        </p:txBody>
      </p:sp>
      <p:pic>
        <p:nvPicPr>
          <p:cNvPr id="7172" name="image21.png" descr="Image result">
            <a:extLst>
              <a:ext uri="{FF2B5EF4-FFF2-40B4-BE49-F238E27FC236}">
                <a16:creationId xmlns:a16="http://schemas.microsoft.com/office/drawing/2014/main" id="{84D8B773-82A5-4AB7-A9A9-EF37BE41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736725" cy="180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7F305C8-4303-4705-AFFE-BEB22DA7CB28}"/>
              </a:ext>
            </a:extLst>
          </p:cNvPr>
          <p:cNvSpPr>
            <a:spLocks noGrp="1" noChangeArrowheads="1"/>
          </p:cNvSpPr>
          <p:nvPr>
            <p:ph type="title"/>
          </p:nvPr>
        </p:nvSpPr>
        <p:spPr>
          <a:xfrm>
            <a:off x="1484313" y="354013"/>
            <a:ext cx="10018712" cy="1752600"/>
          </a:xfrm>
        </p:spPr>
        <p:txBody>
          <a:bodyPr/>
          <a:lstStyle/>
          <a:p>
            <a:pPr algn="l" eaLnBrk="1" hangingPunct="1"/>
            <a:r>
              <a:rPr lang="en-US" altLang="en-US" b="1">
                <a:ln>
                  <a:noFill/>
                </a:ln>
              </a:rPr>
              <a:t>5) INFRASTRUCTURE PROVISION</a:t>
            </a:r>
            <a:br>
              <a:rPr lang="en-US" altLang="en-US">
                <a:ln>
                  <a:noFill/>
                </a:ln>
              </a:rPr>
            </a:br>
            <a:endParaRPr lang="en-US" altLang="en-US">
              <a:ln>
                <a:noFill/>
              </a:ln>
            </a:endParaRPr>
          </a:p>
        </p:txBody>
      </p:sp>
      <p:sp>
        <p:nvSpPr>
          <p:cNvPr id="16387" name="Content Placeholder 2">
            <a:extLst>
              <a:ext uri="{FF2B5EF4-FFF2-40B4-BE49-F238E27FC236}">
                <a16:creationId xmlns:a16="http://schemas.microsoft.com/office/drawing/2014/main" id="{A7BF6381-DB5B-4428-8BAB-8BCBC4F53EF3}"/>
              </a:ext>
            </a:extLst>
          </p:cNvPr>
          <p:cNvSpPr>
            <a:spLocks noGrp="1" noChangeArrowheads="1"/>
          </p:cNvSpPr>
          <p:nvPr>
            <p:ph idx="1"/>
          </p:nvPr>
        </p:nvSpPr>
        <p:spPr>
          <a:xfrm>
            <a:off x="1484313" y="1731963"/>
            <a:ext cx="10707687" cy="5126037"/>
          </a:xfrm>
        </p:spPr>
        <p:txBody>
          <a:bodyPr/>
          <a:lstStyle/>
          <a:p>
            <a:pPr eaLnBrk="1" hangingPunct="1"/>
            <a:r>
              <a:rPr lang="en-US" altLang="en-US"/>
              <a:t>Future development should only be permitted where it can be provided with adequate, cost effective physical and social infrastructure to match the expected population for each settlement. </a:t>
            </a:r>
          </a:p>
          <a:p>
            <a:pPr eaLnBrk="1" hangingPunct="1"/>
            <a:r>
              <a:rPr lang="en-US" altLang="en-US"/>
              <a:t>Future development should strengthen the efficient use of infrastructure, services and transport networks and not overburden existing services elsewhere.</a:t>
            </a:r>
          </a:p>
          <a:p>
            <a:pPr eaLnBrk="1" hangingPunct="1"/>
            <a:r>
              <a:rPr lang="en-US" altLang="en-US"/>
              <a:t>Future development should be designed and located to minimize the need to travel; to maximize opportunity for efficient public transport and pedestrian access options; and to encourage energy and resource efficiency.</a:t>
            </a:r>
          </a:p>
          <a:p>
            <a:pPr eaLnBrk="1" hangingPunct="1"/>
            <a:r>
              <a:rPr lang="en-US" altLang="en-US"/>
              <a:t>Future development should be designed and located to have well connected and accessible urban areas increasing the opportunity for public transport, cycling and walking for residents and visitors.</a:t>
            </a:r>
          </a:p>
          <a:p>
            <a:pPr eaLnBrk="1" hangingPunct="1"/>
            <a:endParaRPr lang="en-US" altLang="en-US"/>
          </a:p>
        </p:txBody>
      </p:sp>
      <p:sp>
        <p:nvSpPr>
          <p:cNvPr id="16388" name="Footer Placeholder 3">
            <a:extLst>
              <a:ext uri="{FF2B5EF4-FFF2-40B4-BE49-F238E27FC236}">
                <a16:creationId xmlns:a16="http://schemas.microsoft.com/office/drawing/2014/main" id="{AA37DC25-B745-410A-A196-00487A067D2F}"/>
              </a:ext>
            </a:extLst>
          </p:cNvPr>
          <p:cNvSpPr>
            <a:spLocks noGrp="1" noChangeArrowheads="1"/>
          </p:cNvSpPr>
          <p:nvPr>
            <p:ph type="ftr" sz="quarter" idx="11"/>
          </p:nvPr>
        </p:nvSpPr>
        <p:spPr bwMode="auto">
          <a:xfrm>
            <a:off x="0" y="6503988"/>
            <a:ext cx="7083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t>Siddiqa Amin </a:t>
            </a:r>
          </a:p>
        </p:txBody>
      </p:sp>
      <p:sp>
        <p:nvSpPr>
          <p:cNvPr id="16389" name="Slide Number Placeholder 4">
            <a:extLst>
              <a:ext uri="{FF2B5EF4-FFF2-40B4-BE49-F238E27FC236}">
                <a16:creationId xmlns:a16="http://schemas.microsoft.com/office/drawing/2014/main" id="{3DF3ABC4-3A17-4EF5-84EE-38A7B4E1E73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fld id="{3F4DAA17-A682-4ADA-AD0D-BDEA3E8ED7DB}" type="slidenum">
              <a:rPr lang="en-US" altLang="en-US" smtClean="0"/>
              <a:pPr fontAlgn="base">
                <a:spcBef>
                  <a:spcPct val="0"/>
                </a:spcBef>
                <a:spcAft>
                  <a:spcPct val="0"/>
                </a:spcAft>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CE0BC588-6522-4A1A-88BD-F5B4B478D965}"/>
              </a:ext>
            </a:extLst>
          </p:cNvPr>
          <p:cNvSpPr>
            <a:spLocks noGrp="1" noChangeArrowheads="1"/>
          </p:cNvSpPr>
          <p:nvPr>
            <p:ph type="title"/>
          </p:nvPr>
        </p:nvSpPr>
        <p:spPr>
          <a:xfrm>
            <a:off x="1484313" y="298450"/>
            <a:ext cx="10018712" cy="1752600"/>
          </a:xfrm>
        </p:spPr>
        <p:txBody>
          <a:bodyPr/>
          <a:lstStyle/>
          <a:p>
            <a:pPr algn="l" eaLnBrk="1" hangingPunct="1"/>
            <a:r>
              <a:rPr lang="en-US" altLang="en-US" b="1">
                <a:ln>
                  <a:noFill/>
                </a:ln>
              </a:rPr>
              <a:t>5) INFRASTRUCTURE PROVISION</a:t>
            </a:r>
            <a:br>
              <a:rPr lang="en-US" altLang="en-US" b="1">
                <a:ln>
                  <a:noFill/>
                </a:ln>
              </a:rPr>
            </a:br>
            <a:r>
              <a:rPr lang="en-US" altLang="en-US" b="1">
                <a:ln>
                  <a:noFill/>
                </a:ln>
              </a:rPr>
              <a:t>																		conti..</a:t>
            </a:r>
            <a:endParaRPr lang="en-US" altLang="en-US">
              <a:ln>
                <a:noFill/>
              </a:ln>
            </a:endParaRPr>
          </a:p>
        </p:txBody>
      </p:sp>
      <p:sp>
        <p:nvSpPr>
          <p:cNvPr id="17411" name="Content Placeholder 2">
            <a:extLst>
              <a:ext uri="{FF2B5EF4-FFF2-40B4-BE49-F238E27FC236}">
                <a16:creationId xmlns:a16="http://schemas.microsoft.com/office/drawing/2014/main" id="{B54B6E45-D49A-4C94-8069-6FAF74839E72}"/>
              </a:ext>
            </a:extLst>
          </p:cNvPr>
          <p:cNvSpPr>
            <a:spLocks noGrp="1" noChangeArrowheads="1"/>
          </p:cNvSpPr>
          <p:nvPr>
            <p:ph idx="1"/>
          </p:nvPr>
        </p:nvSpPr>
        <p:spPr>
          <a:xfrm>
            <a:off x="1484313" y="2368550"/>
            <a:ext cx="10707687" cy="3783013"/>
          </a:xfrm>
        </p:spPr>
        <p:txBody>
          <a:bodyPr/>
          <a:lstStyle/>
          <a:p>
            <a:pPr eaLnBrk="1" hangingPunct="1"/>
            <a:r>
              <a:rPr lang="en-US" altLang="en-US"/>
              <a:t>Future development should not contribute to ribbon/strip development nor have impact on the safety and efficiency of major or arterial roads.</a:t>
            </a:r>
          </a:p>
          <a:p>
            <a:pPr eaLnBrk="1" hangingPunct="1"/>
            <a:r>
              <a:rPr lang="en-US" altLang="en-US"/>
              <a:t>Future development should provide sufficient buffering distances and/or technological solutions between proposed development and existing or proposed major infrastructure, including rail corridors and airports.</a:t>
            </a:r>
          </a:p>
          <a:p>
            <a:pPr eaLnBrk="1" hangingPunct="1"/>
            <a:r>
              <a:rPr lang="en-US" altLang="en-US"/>
              <a:t>Future development should be designed and located to maximize total water cycle management and minimize impacts on the environment.</a:t>
            </a:r>
          </a:p>
          <a:p>
            <a:pPr eaLnBrk="1" hangingPunct="1"/>
            <a:endParaRPr lang="en-US" altLang="en-US"/>
          </a:p>
        </p:txBody>
      </p:sp>
      <p:sp>
        <p:nvSpPr>
          <p:cNvPr id="17412" name="Footer Placeholder 3">
            <a:extLst>
              <a:ext uri="{FF2B5EF4-FFF2-40B4-BE49-F238E27FC236}">
                <a16:creationId xmlns:a16="http://schemas.microsoft.com/office/drawing/2014/main" id="{4140C5B6-BDA9-4228-A5BF-3EFC6FDB8FEB}"/>
              </a:ext>
            </a:extLst>
          </p:cNvPr>
          <p:cNvSpPr>
            <a:spLocks noGrp="1" noChangeArrowheads="1"/>
          </p:cNvSpPr>
          <p:nvPr>
            <p:ph type="ftr" sz="quarter" idx="11"/>
          </p:nvPr>
        </p:nvSpPr>
        <p:spPr bwMode="auto">
          <a:xfrm>
            <a:off x="0" y="6448425"/>
            <a:ext cx="7083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t>Siddiqa Amin </a:t>
            </a:r>
          </a:p>
        </p:txBody>
      </p:sp>
      <p:sp>
        <p:nvSpPr>
          <p:cNvPr id="17413" name="Slide Number Placeholder 4">
            <a:extLst>
              <a:ext uri="{FF2B5EF4-FFF2-40B4-BE49-F238E27FC236}">
                <a16:creationId xmlns:a16="http://schemas.microsoft.com/office/drawing/2014/main" id="{043EEAEC-00BE-424B-B55B-9175A720EF1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fld id="{300E5C9A-80E8-4730-8471-7D03240CCA5E}" type="slidenum">
              <a:rPr lang="en-US" altLang="en-US" smtClean="0"/>
              <a:pPr fontAlgn="base">
                <a:spcBef>
                  <a:spcPct val="0"/>
                </a:spcBef>
                <a:spcAft>
                  <a:spcPct val="0"/>
                </a:spcAft>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02F3C1E5-7513-453F-B2F1-4319972355EA}"/>
              </a:ext>
            </a:extLst>
          </p:cNvPr>
          <p:cNvSpPr>
            <a:spLocks noGrp="1" noChangeArrowheads="1"/>
          </p:cNvSpPr>
          <p:nvPr>
            <p:ph type="title"/>
          </p:nvPr>
        </p:nvSpPr>
        <p:spPr/>
        <p:txBody>
          <a:bodyPr/>
          <a:lstStyle/>
          <a:p>
            <a:pPr algn="l" eaLnBrk="1" hangingPunct="1"/>
            <a:r>
              <a:rPr lang="en-US" altLang="en-US" b="1">
                <a:ln>
                  <a:noFill/>
                </a:ln>
              </a:rPr>
              <a:t>6) EMPLOYMENT OPPORTUNITIES</a:t>
            </a:r>
            <a:br>
              <a:rPr lang="en-US" altLang="en-US">
                <a:ln>
                  <a:noFill/>
                </a:ln>
              </a:rPr>
            </a:br>
            <a:endParaRPr lang="en-US" altLang="en-US">
              <a:ln>
                <a:noFill/>
              </a:ln>
            </a:endParaRPr>
          </a:p>
        </p:txBody>
      </p:sp>
      <p:sp>
        <p:nvSpPr>
          <p:cNvPr id="3" name="Content Placeholder 2">
            <a:extLst>
              <a:ext uri="{FF2B5EF4-FFF2-40B4-BE49-F238E27FC236}">
                <a16:creationId xmlns:a16="http://schemas.microsoft.com/office/drawing/2014/main" id="{F5ED4109-FA19-4B05-8A90-E689201B6E58}"/>
              </a:ext>
            </a:extLst>
          </p:cNvPr>
          <p:cNvSpPr>
            <a:spLocks noGrp="1"/>
          </p:cNvSpPr>
          <p:nvPr>
            <p:ph idx="1"/>
          </p:nvPr>
        </p:nvSpPr>
        <p:spPr>
          <a:xfrm>
            <a:off x="1484313" y="2063750"/>
            <a:ext cx="10610850" cy="4794250"/>
          </a:xfrm>
        </p:spPr>
        <p:txBody>
          <a:bodyPr rtlCol="0">
            <a:normAutofit fontScale="92500"/>
          </a:bodyPr>
          <a:lstStyle/>
          <a:p>
            <a:pPr eaLnBrk="1" fontAlgn="auto" hangingPunct="1">
              <a:buClr>
                <a:schemeClr val="accent1">
                  <a:lumMod val="75000"/>
                </a:schemeClr>
              </a:buClr>
              <a:buFont typeface="Arial"/>
              <a:buChar char="•"/>
              <a:defRPr/>
            </a:pPr>
            <a:r>
              <a:rPr lang="en-US" dirty="0"/>
              <a:t>Industrial land should be made available in a variety of locations to encourage new opportunities as they arise in all major regional centers, major towns and towns.</a:t>
            </a:r>
          </a:p>
          <a:p>
            <a:pPr eaLnBrk="1" fontAlgn="auto" hangingPunct="1">
              <a:buClr>
                <a:schemeClr val="accent1">
                  <a:lumMod val="75000"/>
                </a:schemeClr>
              </a:buClr>
              <a:buFont typeface="Arial"/>
              <a:buChar char="•"/>
              <a:defRPr/>
            </a:pPr>
            <a:r>
              <a:rPr lang="en-US" dirty="0"/>
              <a:t>However, location and availability should recognize the linkages of employment land with the settlement areas, markets, transport and access, environmental constraints, and cost effective provision of necessary services and infrastructure.</a:t>
            </a:r>
          </a:p>
          <a:p>
            <a:pPr eaLnBrk="1" fontAlgn="auto" hangingPunct="1">
              <a:buClr>
                <a:schemeClr val="accent1">
                  <a:lumMod val="75000"/>
                </a:schemeClr>
              </a:buClr>
              <a:buFont typeface="Arial"/>
              <a:buChar char="•"/>
              <a:defRPr/>
            </a:pPr>
            <a:r>
              <a:rPr lang="en-US" dirty="0"/>
              <a:t>Commercial land, should be located so that it can be conveniently serviced, is accessible to, and is consistent in scale with the settlement it serves or is planned to serve. </a:t>
            </a:r>
          </a:p>
          <a:p>
            <a:pPr eaLnBrk="1" fontAlgn="auto" hangingPunct="1">
              <a:buClr>
                <a:schemeClr val="accent1">
                  <a:lumMod val="75000"/>
                </a:schemeClr>
              </a:buClr>
              <a:buFont typeface="Arial"/>
              <a:buChar char="•"/>
              <a:defRPr/>
            </a:pPr>
            <a:r>
              <a:rPr lang="en-US" dirty="0"/>
              <a:t>If commercial land expansion is not adjacent to an existing </a:t>
            </a:r>
            <a:r>
              <a:rPr lang="en-US" dirty="0" err="1"/>
              <a:t>centre</a:t>
            </a:r>
            <a:r>
              <a:rPr lang="en-US" dirty="0"/>
              <a:t> then any new development should not damage the existing </a:t>
            </a:r>
            <a:r>
              <a:rPr lang="en-US" dirty="0" err="1"/>
              <a:t>centre</a:t>
            </a:r>
            <a:r>
              <a:rPr lang="en-US" dirty="0"/>
              <a:t>(s) and should be at a scale and location only to serve the target neighbourhood.</a:t>
            </a:r>
          </a:p>
          <a:p>
            <a:pPr eaLnBrk="1" fontAlgn="auto" hangingPunct="1">
              <a:buClr>
                <a:schemeClr val="accent1">
                  <a:lumMod val="75000"/>
                </a:schemeClr>
              </a:buClr>
              <a:buFont typeface="Arial"/>
              <a:buChar char="•"/>
              <a:defRPr/>
            </a:pPr>
            <a:endParaRPr lang="en-US" dirty="0"/>
          </a:p>
        </p:txBody>
      </p:sp>
      <p:sp>
        <p:nvSpPr>
          <p:cNvPr id="18436" name="Footer Placeholder 3">
            <a:extLst>
              <a:ext uri="{FF2B5EF4-FFF2-40B4-BE49-F238E27FC236}">
                <a16:creationId xmlns:a16="http://schemas.microsoft.com/office/drawing/2014/main" id="{2665789D-A6B2-4316-A0BC-CF3782FA473D}"/>
              </a:ext>
            </a:extLst>
          </p:cNvPr>
          <p:cNvSpPr>
            <a:spLocks noGrp="1" noChangeArrowheads="1"/>
          </p:cNvSpPr>
          <p:nvPr>
            <p:ph type="ftr" sz="quarter" idx="11"/>
          </p:nvPr>
        </p:nvSpPr>
        <p:spPr bwMode="auto">
          <a:xfrm>
            <a:off x="0" y="6527800"/>
            <a:ext cx="7083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t>Siddiqa Amin </a:t>
            </a:r>
          </a:p>
        </p:txBody>
      </p:sp>
      <p:sp>
        <p:nvSpPr>
          <p:cNvPr id="18437" name="Slide Number Placeholder 4">
            <a:extLst>
              <a:ext uri="{FF2B5EF4-FFF2-40B4-BE49-F238E27FC236}">
                <a16:creationId xmlns:a16="http://schemas.microsoft.com/office/drawing/2014/main" id="{C171E304-666A-4BAC-A076-82BB6C4EC77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fld id="{EBD088D2-3B5B-456C-B5C6-F28E914BF5FD}" type="slidenum">
              <a:rPr lang="en-US" altLang="en-US" smtClean="0"/>
              <a:pPr fontAlgn="base">
                <a:spcBef>
                  <a:spcPct val="0"/>
                </a:spcBef>
                <a:spcAft>
                  <a:spcPct val="0"/>
                </a:spcAft>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B4ACE9F7-68DC-4642-A36D-B5D5D8A767CB}"/>
              </a:ext>
            </a:extLst>
          </p:cNvPr>
          <p:cNvSpPr>
            <a:spLocks noGrp="1" noChangeArrowheads="1"/>
          </p:cNvSpPr>
          <p:nvPr>
            <p:ph type="title"/>
          </p:nvPr>
        </p:nvSpPr>
        <p:spPr>
          <a:xfrm>
            <a:off x="1484313" y="354013"/>
            <a:ext cx="10018712" cy="1752600"/>
          </a:xfrm>
        </p:spPr>
        <p:txBody>
          <a:bodyPr/>
          <a:lstStyle/>
          <a:p>
            <a:pPr algn="l" eaLnBrk="1" hangingPunct="1"/>
            <a:r>
              <a:rPr lang="en-US" altLang="en-US" b="1">
                <a:ln>
                  <a:noFill/>
                </a:ln>
              </a:rPr>
              <a:t>7) TOURISM OPPORTUNITIES</a:t>
            </a:r>
            <a:br>
              <a:rPr lang="en-US" altLang="en-US">
                <a:ln>
                  <a:noFill/>
                </a:ln>
              </a:rPr>
            </a:br>
            <a:endParaRPr lang="en-US" altLang="en-US">
              <a:ln>
                <a:noFill/>
              </a:ln>
            </a:endParaRPr>
          </a:p>
        </p:txBody>
      </p:sp>
      <p:sp>
        <p:nvSpPr>
          <p:cNvPr id="3" name="Content Placeholder 2">
            <a:extLst>
              <a:ext uri="{FF2B5EF4-FFF2-40B4-BE49-F238E27FC236}">
                <a16:creationId xmlns:a16="http://schemas.microsoft.com/office/drawing/2014/main" id="{EEF29495-DC71-4101-BFFD-18337FF2380D}"/>
              </a:ext>
            </a:extLst>
          </p:cNvPr>
          <p:cNvSpPr>
            <a:spLocks noGrp="1"/>
          </p:cNvSpPr>
          <p:nvPr>
            <p:ph idx="1"/>
          </p:nvPr>
        </p:nvSpPr>
        <p:spPr>
          <a:xfrm>
            <a:off x="1484313" y="1662113"/>
            <a:ext cx="10707687" cy="5195887"/>
          </a:xfrm>
        </p:spPr>
        <p:txBody>
          <a:bodyPr rtlCol="0">
            <a:normAutofit fontScale="92500" lnSpcReduction="20000"/>
          </a:bodyPr>
          <a:lstStyle/>
          <a:p>
            <a:pPr algn="just" eaLnBrk="1" fontAlgn="auto" hangingPunct="1">
              <a:buClr>
                <a:schemeClr val="accent1">
                  <a:lumMod val="75000"/>
                </a:schemeClr>
              </a:buClr>
              <a:buFont typeface="Arial"/>
              <a:buChar char="•"/>
              <a:defRPr/>
            </a:pPr>
            <a:r>
              <a:rPr lang="en-US" dirty="0"/>
              <a:t>Future tourism development should not negatively impact on the natural, economic or social fabric of the area it is to be located in.</a:t>
            </a:r>
          </a:p>
          <a:p>
            <a:pPr algn="just" eaLnBrk="1" fontAlgn="auto" hangingPunct="1">
              <a:buClr>
                <a:schemeClr val="accent1">
                  <a:lumMod val="75000"/>
                </a:schemeClr>
              </a:buClr>
              <a:buFont typeface="Arial"/>
              <a:buChar char="•"/>
              <a:defRPr/>
            </a:pPr>
            <a:r>
              <a:rPr lang="en-US" dirty="0"/>
              <a:t>Future tourism development should provide for a wide range of experience opportunities from the low cost family type tourism developments, such as grounds, to large development.</a:t>
            </a:r>
          </a:p>
          <a:p>
            <a:pPr algn="just" eaLnBrk="1" fontAlgn="auto" hangingPunct="1">
              <a:buClr>
                <a:schemeClr val="accent1">
                  <a:lumMod val="75000"/>
                </a:schemeClr>
              </a:buClr>
              <a:buFont typeface="Arial"/>
              <a:buChar char="•"/>
              <a:defRPr/>
            </a:pPr>
            <a:r>
              <a:rPr lang="en-US" dirty="0"/>
              <a:t>Small scale or low cost tourism development includes holiday cabins, camping grounds, guest houses and hostels, and the like.</a:t>
            </a:r>
          </a:p>
          <a:p>
            <a:pPr algn="just" eaLnBrk="1" fontAlgn="auto" hangingPunct="1">
              <a:buClr>
                <a:schemeClr val="accent1">
                  <a:lumMod val="75000"/>
                </a:schemeClr>
              </a:buClr>
              <a:buFont typeface="Arial"/>
              <a:buChar char="•"/>
              <a:defRPr/>
            </a:pPr>
            <a:r>
              <a:rPr lang="en-US" dirty="0"/>
              <a:t>Large scale development means large holiday unit complexes, large hotels, or integrated resorts which may incorporate recreation facilities, commercial facilities, golf courses and permanent residential accommodation.</a:t>
            </a:r>
          </a:p>
          <a:p>
            <a:pPr algn="just" eaLnBrk="1" fontAlgn="auto" hangingPunct="1">
              <a:buClr>
                <a:schemeClr val="accent1">
                  <a:lumMod val="75000"/>
                </a:schemeClr>
              </a:buClr>
              <a:buFont typeface="Arial"/>
              <a:buChar char="•"/>
              <a:defRPr/>
            </a:pPr>
            <a:r>
              <a:rPr lang="en-US" dirty="0"/>
              <a:t>Future investment in and growth of tourism products and services should not occur at the expense of local environmental and social values.</a:t>
            </a:r>
          </a:p>
          <a:p>
            <a:pPr algn="just" eaLnBrk="1" fontAlgn="auto" hangingPunct="1">
              <a:buClr>
                <a:schemeClr val="accent1">
                  <a:lumMod val="75000"/>
                </a:schemeClr>
              </a:buClr>
              <a:buFont typeface="Arial"/>
              <a:buChar char="•"/>
              <a:defRPr/>
            </a:pPr>
            <a:r>
              <a:rPr lang="en-US" dirty="0"/>
              <a:t>Future large scale tourism development that is located adjoining natural features such a beach, national park or reserve, </a:t>
            </a:r>
            <a:r>
              <a:rPr lang="en-US" dirty="0" err="1"/>
              <a:t>etc</a:t>
            </a:r>
            <a:r>
              <a:rPr lang="en-US" dirty="0"/>
              <a:t>, should maintain public access to those features.</a:t>
            </a:r>
          </a:p>
          <a:p>
            <a:pPr eaLnBrk="1" fontAlgn="auto" hangingPunct="1">
              <a:buClr>
                <a:schemeClr val="accent1">
                  <a:lumMod val="75000"/>
                </a:schemeClr>
              </a:buClr>
              <a:buFont typeface="Arial"/>
              <a:buChar char="•"/>
              <a:defRPr/>
            </a:pPr>
            <a:endParaRPr lang="en-US" dirty="0"/>
          </a:p>
        </p:txBody>
      </p:sp>
      <p:sp>
        <p:nvSpPr>
          <p:cNvPr id="19460" name="Footer Placeholder 3">
            <a:extLst>
              <a:ext uri="{FF2B5EF4-FFF2-40B4-BE49-F238E27FC236}">
                <a16:creationId xmlns:a16="http://schemas.microsoft.com/office/drawing/2014/main" id="{3D2280EC-4DE4-4BB2-AACF-04535A4F1E2B}"/>
              </a:ext>
            </a:extLst>
          </p:cNvPr>
          <p:cNvSpPr>
            <a:spLocks noGrp="1" noChangeArrowheads="1"/>
          </p:cNvSpPr>
          <p:nvPr>
            <p:ph type="ftr" sz="quarter" idx="11"/>
          </p:nvPr>
        </p:nvSpPr>
        <p:spPr bwMode="auto">
          <a:xfrm>
            <a:off x="0" y="6457950"/>
            <a:ext cx="7083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t>Siddiqa Amin </a:t>
            </a:r>
          </a:p>
        </p:txBody>
      </p:sp>
      <p:sp>
        <p:nvSpPr>
          <p:cNvPr id="19461" name="Slide Number Placeholder 4">
            <a:extLst>
              <a:ext uri="{FF2B5EF4-FFF2-40B4-BE49-F238E27FC236}">
                <a16:creationId xmlns:a16="http://schemas.microsoft.com/office/drawing/2014/main" id="{038600F5-0962-44FF-BEB4-CDCA7C52321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fld id="{BDA9A3EF-FB73-403E-A056-2CAC98703215}" type="slidenum">
              <a:rPr lang="en-US" altLang="en-US" smtClean="0"/>
              <a:pPr fontAlgn="base">
                <a:spcBef>
                  <a:spcPct val="0"/>
                </a:spcBef>
                <a:spcAft>
                  <a:spcPct val="0"/>
                </a:spcAft>
              </a:pPr>
              <a:t>13</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B24D2480-0606-4315-ABBD-ADB3B74E6B43}"/>
              </a:ext>
            </a:extLst>
          </p:cNvPr>
          <p:cNvSpPr>
            <a:spLocks noGrp="1" noChangeArrowheads="1"/>
          </p:cNvSpPr>
          <p:nvPr>
            <p:ph type="title"/>
          </p:nvPr>
        </p:nvSpPr>
        <p:spPr/>
        <p:txBody>
          <a:bodyPr/>
          <a:lstStyle/>
          <a:p>
            <a:pPr algn="l" eaLnBrk="1" hangingPunct="1"/>
            <a:r>
              <a:rPr lang="en-US" altLang="en-US" sz="5400" b="1">
                <a:ln>
                  <a:noFill/>
                </a:ln>
              </a:rPr>
              <a:t>1. INTRODUCTION</a:t>
            </a:r>
          </a:p>
        </p:txBody>
      </p:sp>
      <p:sp>
        <p:nvSpPr>
          <p:cNvPr id="3" name="Content Placeholder 2">
            <a:extLst>
              <a:ext uri="{FF2B5EF4-FFF2-40B4-BE49-F238E27FC236}">
                <a16:creationId xmlns:a16="http://schemas.microsoft.com/office/drawing/2014/main" id="{80CD7D07-6987-40B1-B6D5-4AC010F39D82}"/>
              </a:ext>
            </a:extLst>
          </p:cNvPr>
          <p:cNvSpPr>
            <a:spLocks noGrp="1"/>
          </p:cNvSpPr>
          <p:nvPr>
            <p:ph idx="1"/>
          </p:nvPr>
        </p:nvSpPr>
        <p:spPr>
          <a:xfrm>
            <a:off x="1484313" y="2312988"/>
            <a:ext cx="10018712" cy="3478212"/>
          </a:xfrm>
        </p:spPr>
        <p:txBody>
          <a:bodyPr rtlCol="0">
            <a:normAutofit/>
          </a:bodyPr>
          <a:lstStyle/>
          <a:p>
            <a:pPr algn="just" eaLnBrk="1" fontAlgn="auto" hangingPunct="1">
              <a:buClr>
                <a:schemeClr val="accent1">
                  <a:lumMod val="75000"/>
                </a:schemeClr>
              </a:buClr>
              <a:buFont typeface="Arial"/>
              <a:buChar char="•"/>
              <a:defRPr/>
            </a:pPr>
            <a:r>
              <a:rPr lang="en-US" dirty="0"/>
              <a:t>‘settlement’ and ‘development’ </a:t>
            </a:r>
          </a:p>
          <a:p>
            <a:pPr marL="0" indent="0" algn="just" eaLnBrk="1" fontAlgn="auto" hangingPunct="1">
              <a:buClr>
                <a:schemeClr val="accent1">
                  <a:lumMod val="75000"/>
                </a:schemeClr>
              </a:buClr>
              <a:buFont typeface="Arial"/>
              <a:buNone/>
              <a:defRPr/>
            </a:pPr>
            <a:r>
              <a:rPr lang="en-US" dirty="0"/>
              <a:t>used generically for residential (rural and urban), commercial, industrial and tourism development. </a:t>
            </a:r>
          </a:p>
          <a:p>
            <a:pPr marL="0" indent="0" algn="just" eaLnBrk="1" fontAlgn="auto" hangingPunct="1">
              <a:buClr>
                <a:schemeClr val="accent1">
                  <a:lumMod val="75000"/>
                </a:schemeClr>
              </a:buClr>
              <a:buFont typeface="Arial"/>
              <a:buNone/>
              <a:defRPr/>
            </a:pPr>
            <a:endParaRPr lang="en-US" dirty="0"/>
          </a:p>
          <a:p>
            <a:pPr algn="just" eaLnBrk="1" fontAlgn="auto" hangingPunct="1">
              <a:buClr>
                <a:schemeClr val="accent1">
                  <a:lumMod val="75000"/>
                </a:schemeClr>
              </a:buClr>
              <a:buFont typeface="Arial"/>
              <a:buChar char="•"/>
              <a:defRPr/>
            </a:pPr>
            <a:endParaRPr lang="en-US" dirty="0"/>
          </a:p>
        </p:txBody>
      </p:sp>
      <p:sp>
        <p:nvSpPr>
          <p:cNvPr id="8196" name="Footer Placeholder 3">
            <a:extLst>
              <a:ext uri="{FF2B5EF4-FFF2-40B4-BE49-F238E27FC236}">
                <a16:creationId xmlns:a16="http://schemas.microsoft.com/office/drawing/2014/main" id="{46CFEBF1-EC90-435F-890F-A0B14139596F}"/>
              </a:ext>
            </a:extLst>
          </p:cNvPr>
          <p:cNvSpPr>
            <a:spLocks noGrp="1" noChangeArrowheads="1"/>
          </p:cNvSpPr>
          <p:nvPr>
            <p:ph type="ftr" sz="quarter" idx="11"/>
          </p:nvPr>
        </p:nvSpPr>
        <p:spPr bwMode="auto">
          <a:xfrm>
            <a:off x="0" y="6492875"/>
            <a:ext cx="7083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t>Siddiqa Amin </a:t>
            </a:r>
          </a:p>
        </p:txBody>
      </p:sp>
      <p:sp>
        <p:nvSpPr>
          <p:cNvPr id="8197" name="Slide Number Placeholder 4">
            <a:extLst>
              <a:ext uri="{FF2B5EF4-FFF2-40B4-BE49-F238E27FC236}">
                <a16:creationId xmlns:a16="http://schemas.microsoft.com/office/drawing/2014/main" id="{E36BAF1F-2A51-4316-A70D-44BAE9C4A5F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fld id="{0BA8C402-0444-4024-A798-445F2B85BBC1}" type="slidenum">
              <a:rPr lang="en-US" altLang="en-US" smtClean="0"/>
              <a:pPr fontAlgn="base">
                <a:spcBef>
                  <a:spcPct val="0"/>
                </a:spcBef>
                <a:spcAft>
                  <a:spcPct val="0"/>
                </a:spcAft>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55E1A717-3327-4ED4-B6D6-E6FD08A9FC33}"/>
              </a:ext>
            </a:extLst>
          </p:cNvPr>
          <p:cNvSpPr>
            <a:spLocks noGrp="1" noChangeArrowheads="1"/>
          </p:cNvSpPr>
          <p:nvPr>
            <p:ph type="title"/>
          </p:nvPr>
        </p:nvSpPr>
        <p:spPr/>
        <p:txBody>
          <a:bodyPr/>
          <a:lstStyle/>
          <a:p>
            <a:pPr algn="l" eaLnBrk="1" hangingPunct="1"/>
            <a:r>
              <a:rPr lang="en-US" altLang="en-US" sz="4800" b="1">
                <a:ln>
                  <a:noFill/>
                </a:ln>
              </a:rPr>
              <a:t>2. PLANNING PRINCIPLES</a:t>
            </a:r>
            <a:endParaRPr lang="en-US" altLang="en-US" sz="4800">
              <a:ln>
                <a:noFill/>
              </a:ln>
            </a:endParaRPr>
          </a:p>
        </p:txBody>
      </p:sp>
      <p:graphicFrame>
        <p:nvGraphicFramePr>
          <p:cNvPr id="4" name="Diagram 3">
            <a:extLst>
              <a:ext uri="{FF2B5EF4-FFF2-40B4-BE49-F238E27FC236}">
                <a16:creationId xmlns:a16="http://schemas.microsoft.com/office/drawing/2014/main" id="{E775CB94-7D40-4137-AA02-C6E02E1D82B3}"/>
              </a:ext>
            </a:extLst>
          </p:cNvPr>
          <p:cNvGraphicFramePr/>
          <p:nvPr/>
        </p:nvGraphicFramePr>
        <p:xfrm>
          <a:off x="1095012" y="2784764"/>
          <a:ext cx="10797310" cy="39631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220" name="Footer Placeholder 2">
            <a:extLst>
              <a:ext uri="{FF2B5EF4-FFF2-40B4-BE49-F238E27FC236}">
                <a16:creationId xmlns:a16="http://schemas.microsoft.com/office/drawing/2014/main" id="{16F50B5B-C1AC-48F8-A18C-CACAD1D3A05F}"/>
              </a:ext>
            </a:extLst>
          </p:cNvPr>
          <p:cNvSpPr>
            <a:spLocks noGrp="1" noChangeArrowheads="1"/>
          </p:cNvSpPr>
          <p:nvPr>
            <p:ph type="ftr" sz="quarter" idx="11"/>
          </p:nvPr>
        </p:nvSpPr>
        <p:spPr bwMode="auto">
          <a:xfrm>
            <a:off x="0" y="6492875"/>
            <a:ext cx="7083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t>Siddiqa Amin </a:t>
            </a:r>
          </a:p>
        </p:txBody>
      </p:sp>
      <p:sp>
        <p:nvSpPr>
          <p:cNvPr id="9221" name="Slide Number Placeholder 4">
            <a:extLst>
              <a:ext uri="{FF2B5EF4-FFF2-40B4-BE49-F238E27FC236}">
                <a16:creationId xmlns:a16="http://schemas.microsoft.com/office/drawing/2014/main" id="{C1D61C00-F194-4E78-B709-4353B9F4E2F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fld id="{E3A251E3-9F0D-4B55-96BD-0B8C24DE73CD}" type="slidenum">
              <a:rPr lang="en-US" altLang="en-US" smtClean="0"/>
              <a:pPr fontAlgn="base">
                <a:spcBef>
                  <a:spcPct val="0"/>
                </a:spcBef>
                <a:spcAft>
                  <a:spcPct val="0"/>
                </a:spcAft>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B3FBB8B7-F6DE-42BF-9A03-7EA171F728FE}"/>
              </a:ext>
            </a:extLst>
          </p:cNvPr>
          <p:cNvSpPr>
            <a:spLocks noGrp="1" noChangeArrowheads="1"/>
          </p:cNvSpPr>
          <p:nvPr>
            <p:ph type="title"/>
          </p:nvPr>
        </p:nvSpPr>
        <p:spPr>
          <a:xfrm>
            <a:off x="1331913" y="0"/>
            <a:ext cx="10018712" cy="1752600"/>
          </a:xfrm>
        </p:spPr>
        <p:txBody>
          <a:bodyPr/>
          <a:lstStyle/>
          <a:p>
            <a:pPr algn="l" eaLnBrk="1" hangingPunct="1"/>
            <a:r>
              <a:rPr lang="en-US" altLang="en-US" b="1">
                <a:ln>
                  <a:noFill/>
                </a:ln>
              </a:rPr>
              <a:t>2.1 LOCATION </a:t>
            </a:r>
          </a:p>
        </p:txBody>
      </p:sp>
      <p:graphicFrame>
        <p:nvGraphicFramePr>
          <p:cNvPr id="4" name="Content Placeholder 3">
            <a:extLst>
              <a:ext uri="{FF2B5EF4-FFF2-40B4-BE49-F238E27FC236}">
                <a16:creationId xmlns:a16="http://schemas.microsoft.com/office/drawing/2014/main" id="{65BE0E0F-6B05-4387-B0FD-4287C59DF21B}"/>
              </a:ext>
            </a:extLst>
          </p:cNvPr>
          <p:cNvGraphicFramePr>
            <a:graphicFrameLocks noGrp="1"/>
          </p:cNvGraphicFramePr>
          <p:nvPr>
            <p:ph idx="1"/>
          </p:nvPr>
        </p:nvGraphicFramePr>
        <p:xfrm>
          <a:off x="1593273" y="1752600"/>
          <a:ext cx="10487890" cy="48698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44" name="Footer Placeholder 2">
            <a:extLst>
              <a:ext uri="{FF2B5EF4-FFF2-40B4-BE49-F238E27FC236}">
                <a16:creationId xmlns:a16="http://schemas.microsoft.com/office/drawing/2014/main" id="{345AAF99-1D02-4D37-A2AE-001404929A5C}"/>
              </a:ext>
            </a:extLst>
          </p:cNvPr>
          <p:cNvSpPr>
            <a:spLocks noGrp="1" noChangeArrowheads="1"/>
          </p:cNvSpPr>
          <p:nvPr>
            <p:ph type="ftr" sz="quarter" idx="11"/>
          </p:nvPr>
        </p:nvSpPr>
        <p:spPr bwMode="auto">
          <a:xfrm>
            <a:off x="0" y="6457950"/>
            <a:ext cx="7083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t>Siddiqa Amin </a:t>
            </a:r>
          </a:p>
        </p:txBody>
      </p:sp>
      <p:sp>
        <p:nvSpPr>
          <p:cNvPr id="10245" name="Slide Number Placeholder 4">
            <a:extLst>
              <a:ext uri="{FF2B5EF4-FFF2-40B4-BE49-F238E27FC236}">
                <a16:creationId xmlns:a16="http://schemas.microsoft.com/office/drawing/2014/main" id="{5A456A7B-E254-4513-94C6-8F26764ECCE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fld id="{FB10D079-FB26-413B-98DA-4A07E8B85713}" type="slidenum">
              <a:rPr lang="en-US" altLang="en-US" smtClean="0"/>
              <a:pPr fontAlgn="base">
                <a:spcBef>
                  <a:spcPct val="0"/>
                </a:spcBef>
                <a:spcAft>
                  <a:spcPct val="0"/>
                </a:spcAft>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0AB8BBDD-5535-499C-BDDE-284BB26D3107}"/>
              </a:ext>
            </a:extLst>
          </p:cNvPr>
          <p:cNvSpPr>
            <a:spLocks noGrp="1" noChangeArrowheads="1"/>
          </p:cNvSpPr>
          <p:nvPr>
            <p:ph type="title"/>
          </p:nvPr>
        </p:nvSpPr>
        <p:spPr>
          <a:xfrm>
            <a:off x="1484313" y="190500"/>
            <a:ext cx="10018712" cy="1752600"/>
          </a:xfrm>
        </p:spPr>
        <p:txBody>
          <a:bodyPr/>
          <a:lstStyle/>
          <a:p>
            <a:pPr algn="l" eaLnBrk="1" hangingPunct="1"/>
            <a:r>
              <a:rPr lang="en-US" altLang="en-US" b="1">
                <a:ln>
                  <a:noFill/>
                </a:ln>
              </a:rPr>
              <a:t>2.1 LOCATION </a:t>
            </a:r>
            <a:endParaRPr lang="en-US" altLang="en-US">
              <a:ln>
                <a:noFill/>
              </a:ln>
            </a:endParaRPr>
          </a:p>
        </p:txBody>
      </p:sp>
      <p:sp>
        <p:nvSpPr>
          <p:cNvPr id="3" name="Content Placeholder 2">
            <a:extLst>
              <a:ext uri="{FF2B5EF4-FFF2-40B4-BE49-F238E27FC236}">
                <a16:creationId xmlns:a16="http://schemas.microsoft.com/office/drawing/2014/main" id="{BA6590F5-8EB8-48FB-8600-8104C00B9D88}"/>
              </a:ext>
            </a:extLst>
          </p:cNvPr>
          <p:cNvSpPr>
            <a:spLocks noGrp="1"/>
          </p:cNvSpPr>
          <p:nvPr>
            <p:ph idx="1"/>
          </p:nvPr>
        </p:nvSpPr>
        <p:spPr>
          <a:xfrm>
            <a:off x="1484313" y="1790700"/>
            <a:ext cx="10018712" cy="4876800"/>
          </a:xfrm>
        </p:spPr>
        <p:txBody>
          <a:bodyPr rtlCol="0">
            <a:normAutofit lnSpcReduction="10000"/>
          </a:bodyPr>
          <a:lstStyle/>
          <a:p>
            <a:pPr eaLnBrk="1" fontAlgn="auto" hangingPunct="1">
              <a:buClr>
                <a:schemeClr val="accent1">
                  <a:lumMod val="75000"/>
                </a:schemeClr>
              </a:buClr>
              <a:buFont typeface="Arial"/>
              <a:buChar char="•"/>
              <a:defRPr/>
            </a:pPr>
            <a:r>
              <a:rPr lang="en-US" dirty="0"/>
              <a:t>Future urban settlement should be located predominantly within the agreed growth areas.</a:t>
            </a:r>
          </a:p>
          <a:p>
            <a:pPr eaLnBrk="1" fontAlgn="auto" hangingPunct="1">
              <a:buClr>
                <a:schemeClr val="accent1">
                  <a:lumMod val="75000"/>
                </a:schemeClr>
              </a:buClr>
              <a:buFont typeface="Arial"/>
              <a:buChar char="•"/>
              <a:defRPr/>
            </a:pPr>
            <a:r>
              <a:rPr lang="en-US" dirty="0"/>
              <a:t>Future settlement must be located to minimize environmental impacts and be sustainable. </a:t>
            </a:r>
          </a:p>
          <a:p>
            <a:pPr eaLnBrk="1" fontAlgn="auto" hangingPunct="1">
              <a:buClr>
                <a:schemeClr val="accent1">
                  <a:lumMod val="75000"/>
                </a:schemeClr>
              </a:buClr>
              <a:buFont typeface="Arial"/>
              <a:buChar char="•"/>
              <a:defRPr/>
            </a:pPr>
            <a:r>
              <a:rPr lang="en-US" dirty="0"/>
              <a:t>Fragmented development has high infrastructure costs and is unlikely to be permitted.</a:t>
            </a:r>
          </a:p>
          <a:p>
            <a:pPr eaLnBrk="1" fontAlgn="auto" hangingPunct="1">
              <a:buClr>
                <a:schemeClr val="accent1">
                  <a:lumMod val="75000"/>
                </a:schemeClr>
              </a:buClr>
              <a:buFont typeface="Arial"/>
              <a:buChar char="•"/>
              <a:defRPr/>
            </a:pPr>
            <a:r>
              <a:rPr lang="en-US" dirty="0"/>
              <a:t>To achieve future environmental, economic and social sustainability, new settlements should be able to demonstrate self-reliance and an ability to maximize infrastructure efficiency and service provision. </a:t>
            </a:r>
          </a:p>
          <a:p>
            <a:pPr eaLnBrk="1" fontAlgn="auto" hangingPunct="1">
              <a:buClr>
                <a:schemeClr val="accent1">
                  <a:lumMod val="75000"/>
                </a:schemeClr>
              </a:buClr>
              <a:buFont typeface="Arial"/>
              <a:buChar char="•"/>
              <a:defRPr/>
            </a:pPr>
            <a:r>
              <a:rPr lang="en-US" dirty="0"/>
              <a:t>New, isolated settlements should not be considered if residents would be heavily dependent upon motor vehicles to access basic social and services infrastructure.</a:t>
            </a:r>
          </a:p>
          <a:p>
            <a:pPr eaLnBrk="1" fontAlgn="auto" hangingPunct="1">
              <a:buClr>
                <a:schemeClr val="accent1">
                  <a:lumMod val="75000"/>
                </a:schemeClr>
              </a:buClr>
              <a:buFont typeface="Arial"/>
              <a:buChar char="•"/>
              <a:defRPr/>
            </a:pPr>
            <a:endParaRPr lang="en-US" dirty="0"/>
          </a:p>
        </p:txBody>
      </p:sp>
      <p:sp>
        <p:nvSpPr>
          <p:cNvPr id="11268" name="Footer Placeholder 3">
            <a:extLst>
              <a:ext uri="{FF2B5EF4-FFF2-40B4-BE49-F238E27FC236}">
                <a16:creationId xmlns:a16="http://schemas.microsoft.com/office/drawing/2014/main" id="{D55D5660-B721-456E-8E0D-111CEB4B674A}"/>
              </a:ext>
            </a:extLst>
          </p:cNvPr>
          <p:cNvSpPr>
            <a:spLocks noGrp="1" noChangeArrowheads="1"/>
          </p:cNvSpPr>
          <p:nvPr>
            <p:ph type="ftr" sz="quarter" idx="11"/>
          </p:nvPr>
        </p:nvSpPr>
        <p:spPr bwMode="auto">
          <a:xfrm>
            <a:off x="0" y="6484938"/>
            <a:ext cx="7083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t>Siddiqa Amin </a:t>
            </a:r>
          </a:p>
        </p:txBody>
      </p:sp>
      <p:sp>
        <p:nvSpPr>
          <p:cNvPr id="11269" name="Slide Number Placeholder 4">
            <a:extLst>
              <a:ext uri="{FF2B5EF4-FFF2-40B4-BE49-F238E27FC236}">
                <a16:creationId xmlns:a16="http://schemas.microsoft.com/office/drawing/2014/main" id="{4C71A16E-37BA-47BC-8C25-AEB6FDE3152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fld id="{E13A7E5F-CB05-4AC9-95E4-A1BD3AE25B0B}" type="slidenum">
              <a:rPr lang="en-US" altLang="en-US" smtClean="0"/>
              <a:pPr fontAlgn="base">
                <a:spcBef>
                  <a:spcPct val="0"/>
                </a:spcBef>
                <a:spcAft>
                  <a:spcPct val="0"/>
                </a:spcAft>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8B1B2-E2A9-436D-91C5-F086656FF5F4}"/>
              </a:ext>
            </a:extLst>
          </p:cNvPr>
          <p:cNvSpPr>
            <a:spLocks noGrp="1"/>
          </p:cNvSpPr>
          <p:nvPr>
            <p:ph type="title"/>
          </p:nvPr>
        </p:nvSpPr>
        <p:spPr/>
        <p:txBody>
          <a:bodyPr rtlCol="0">
            <a:normAutofit fontScale="90000"/>
          </a:bodyPr>
          <a:lstStyle/>
          <a:p>
            <a:pPr algn="l" eaLnBrk="1" fontAlgn="auto" hangingPunct="1">
              <a:spcAft>
                <a:spcPts val="0"/>
              </a:spcAft>
              <a:defRPr/>
            </a:pPr>
            <a:r>
              <a:rPr lang="en-US" b="1" dirty="0"/>
              <a:t>2) LAND SUITABILITY (ENVIRONMENT, NATURAL 	RESOURCES, HAZARD)</a:t>
            </a:r>
            <a:br>
              <a:rPr lang="en-US" dirty="0"/>
            </a:br>
            <a:endParaRPr lang="en-US" dirty="0"/>
          </a:p>
        </p:txBody>
      </p:sp>
      <p:sp>
        <p:nvSpPr>
          <p:cNvPr id="3" name="Content Placeholder 2">
            <a:extLst>
              <a:ext uri="{FF2B5EF4-FFF2-40B4-BE49-F238E27FC236}">
                <a16:creationId xmlns:a16="http://schemas.microsoft.com/office/drawing/2014/main" id="{615500C3-6F17-44D5-B34A-B235AA6076F1}"/>
              </a:ext>
            </a:extLst>
          </p:cNvPr>
          <p:cNvSpPr>
            <a:spLocks noGrp="1"/>
          </p:cNvSpPr>
          <p:nvPr>
            <p:ph idx="1"/>
          </p:nvPr>
        </p:nvSpPr>
        <p:spPr>
          <a:xfrm>
            <a:off x="1484313" y="1855788"/>
            <a:ext cx="10707687" cy="5099050"/>
          </a:xfrm>
        </p:spPr>
        <p:txBody>
          <a:bodyPr rtlCol="0">
            <a:normAutofit fontScale="92500" lnSpcReduction="20000"/>
          </a:bodyPr>
          <a:lstStyle/>
          <a:p>
            <a:pPr eaLnBrk="1" fontAlgn="auto" hangingPunct="1">
              <a:buClr>
                <a:schemeClr val="accent1">
                  <a:lumMod val="75000"/>
                </a:schemeClr>
              </a:buClr>
              <a:buFont typeface="Arial"/>
              <a:buChar char="•"/>
              <a:defRPr/>
            </a:pPr>
            <a:r>
              <a:rPr lang="en-US" dirty="0"/>
              <a:t>Future development should be located on land that is suitable for the development and capable of supporting the proposed uses.</a:t>
            </a:r>
          </a:p>
          <a:p>
            <a:pPr eaLnBrk="1" fontAlgn="auto" hangingPunct="1">
              <a:buClr>
                <a:schemeClr val="accent1">
                  <a:lumMod val="75000"/>
                </a:schemeClr>
              </a:buClr>
              <a:buFont typeface="Arial"/>
              <a:buChar char="•"/>
              <a:defRPr/>
            </a:pPr>
            <a:r>
              <a:rPr lang="en-US" dirty="0"/>
              <a:t>Planning for future development on land already zoned for settlement but not yet developed should identify the constraints and opportunities of the land.</a:t>
            </a:r>
          </a:p>
          <a:p>
            <a:pPr eaLnBrk="1" fontAlgn="auto" hangingPunct="1">
              <a:buClr>
                <a:schemeClr val="accent1">
                  <a:lumMod val="75000"/>
                </a:schemeClr>
              </a:buClr>
              <a:buFont typeface="Arial"/>
              <a:buChar char="•"/>
              <a:defRPr/>
            </a:pPr>
            <a:r>
              <a:rPr lang="en-US" dirty="0"/>
              <a:t>Development should achieve a carefully planned community, respecting environmental, resource and hazard issues.</a:t>
            </a:r>
          </a:p>
          <a:p>
            <a:pPr eaLnBrk="1" fontAlgn="auto" hangingPunct="1">
              <a:buClr>
                <a:schemeClr val="accent1">
                  <a:lumMod val="75000"/>
                </a:schemeClr>
              </a:buClr>
              <a:buFont typeface="Arial"/>
              <a:buChar char="•"/>
              <a:defRPr/>
            </a:pPr>
            <a:r>
              <a:rPr lang="en-US" dirty="0"/>
              <a:t>Future development should avoid areas of environmental significance, significant natural and/or economic resource, potential hazard, high landscape or cultural heritage value, or potential increased risk associated with impacts of climate change.</a:t>
            </a:r>
          </a:p>
          <a:p>
            <a:pPr eaLnBrk="1" fontAlgn="auto" hangingPunct="1">
              <a:buClr>
                <a:schemeClr val="accent1">
                  <a:lumMod val="75000"/>
                </a:schemeClr>
              </a:buClr>
              <a:buFont typeface="Arial"/>
              <a:buChar char="•"/>
              <a:defRPr/>
            </a:pPr>
            <a:r>
              <a:rPr lang="en-US" dirty="0"/>
              <a:t>Future development adjoining land with the above values should incorporate buffers as necessary to help protect those values and to avoid future land use conflict.</a:t>
            </a:r>
          </a:p>
          <a:p>
            <a:pPr eaLnBrk="1" fontAlgn="auto" hangingPunct="1">
              <a:buClr>
                <a:schemeClr val="accent1">
                  <a:lumMod val="75000"/>
                </a:schemeClr>
              </a:buClr>
              <a:buFont typeface="Arial"/>
              <a:buChar char="•"/>
              <a:defRPr/>
            </a:pPr>
            <a:r>
              <a:rPr lang="en-US" dirty="0"/>
              <a:t>Future development should be strategically planned by providing a timely release of adequate and appropriately located land to address the specific dwelling targets and housing mix identified in the master plans. </a:t>
            </a:r>
          </a:p>
          <a:p>
            <a:pPr eaLnBrk="1" fontAlgn="auto" hangingPunct="1">
              <a:buClr>
                <a:schemeClr val="accent1">
                  <a:lumMod val="75000"/>
                </a:schemeClr>
              </a:buClr>
              <a:buFont typeface="Arial"/>
              <a:buChar char="•"/>
              <a:defRPr/>
            </a:pPr>
            <a:endParaRPr lang="en-US" dirty="0"/>
          </a:p>
        </p:txBody>
      </p:sp>
      <p:sp>
        <p:nvSpPr>
          <p:cNvPr id="12292" name="Footer Placeholder 3">
            <a:extLst>
              <a:ext uri="{FF2B5EF4-FFF2-40B4-BE49-F238E27FC236}">
                <a16:creationId xmlns:a16="http://schemas.microsoft.com/office/drawing/2014/main" id="{129766CA-5282-4372-ACC9-846599B9A695}"/>
              </a:ext>
            </a:extLst>
          </p:cNvPr>
          <p:cNvSpPr>
            <a:spLocks noGrp="1" noChangeArrowheads="1"/>
          </p:cNvSpPr>
          <p:nvPr>
            <p:ph type="ftr" sz="quarter" idx="11"/>
          </p:nvPr>
        </p:nvSpPr>
        <p:spPr bwMode="auto">
          <a:xfrm>
            <a:off x="0" y="6443663"/>
            <a:ext cx="7083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t>Siddiqa Amin </a:t>
            </a:r>
          </a:p>
        </p:txBody>
      </p:sp>
      <p:sp>
        <p:nvSpPr>
          <p:cNvPr id="12293" name="Slide Number Placeholder 4">
            <a:extLst>
              <a:ext uri="{FF2B5EF4-FFF2-40B4-BE49-F238E27FC236}">
                <a16:creationId xmlns:a16="http://schemas.microsoft.com/office/drawing/2014/main" id="{5E774440-4DE6-4C4D-96A1-5C787B62736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fld id="{199B91F5-D565-46D4-A9E9-C9629DD5E7FC}" type="slidenum">
              <a:rPr lang="en-US" altLang="en-US" smtClean="0"/>
              <a:pPr fontAlgn="base">
                <a:spcBef>
                  <a:spcPct val="0"/>
                </a:spcBef>
                <a:spcAft>
                  <a:spcPct val="0"/>
                </a:spcAft>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A5923BB8-4C1E-4B36-AFEC-FA307CF85A4B}"/>
              </a:ext>
            </a:extLst>
          </p:cNvPr>
          <p:cNvSpPr>
            <a:spLocks noGrp="1" noChangeArrowheads="1"/>
          </p:cNvSpPr>
          <p:nvPr>
            <p:ph type="title"/>
          </p:nvPr>
        </p:nvSpPr>
        <p:spPr/>
        <p:txBody>
          <a:bodyPr/>
          <a:lstStyle/>
          <a:p>
            <a:pPr algn="l" eaLnBrk="1" hangingPunct="1"/>
            <a:r>
              <a:rPr lang="en-US" altLang="en-US" b="1">
                <a:ln>
                  <a:noFill/>
                </a:ln>
              </a:rPr>
              <a:t>3) SETTLEMENT FORM AND HIERARCHY</a:t>
            </a:r>
            <a:br>
              <a:rPr lang="en-US" altLang="en-US">
                <a:ln>
                  <a:noFill/>
                </a:ln>
              </a:rPr>
            </a:br>
            <a:endParaRPr lang="en-US" altLang="en-US">
              <a:ln>
                <a:noFill/>
              </a:ln>
            </a:endParaRPr>
          </a:p>
        </p:txBody>
      </p:sp>
      <p:sp>
        <p:nvSpPr>
          <p:cNvPr id="3" name="Content Placeholder 2">
            <a:extLst>
              <a:ext uri="{FF2B5EF4-FFF2-40B4-BE49-F238E27FC236}">
                <a16:creationId xmlns:a16="http://schemas.microsoft.com/office/drawing/2014/main" id="{CD9C1F32-AA8B-45E2-B3EB-FA361DA7C3A8}"/>
              </a:ext>
            </a:extLst>
          </p:cNvPr>
          <p:cNvSpPr>
            <a:spLocks noGrp="1"/>
          </p:cNvSpPr>
          <p:nvPr>
            <p:ph idx="1"/>
          </p:nvPr>
        </p:nvSpPr>
        <p:spPr>
          <a:xfrm>
            <a:off x="1484313" y="1787525"/>
            <a:ext cx="10707687" cy="4973638"/>
          </a:xfrm>
        </p:spPr>
        <p:txBody>
          <a:bodyPr rtlCol="0">
            <a:normAutofit fontScale="92500" lnSpcReduction="20000"/>
          </a:bodyPr>
          <a:lstStyle/>
          <a:p>
            <a:pPr algn="just" eaLnBrk="1" fontAlgn="auto" hangingPunct="1">
              <a:buClr>
                <a:schemeClr val="accent1">
                  <a:lumMod val="75000"/>
                </a:schemeClr>
              </a:buClr>
              <a:buFont typeface="Arial"/>
              <a:buChar char="•"/>
              <a:defRPr/>
            </a:pPr>
            <a:r>
              <a:rPr lang="en-US" dirty="0"/>
              <a:t>Future development should strengthen the hierarchy of settlement, support and maintain strong multi-functional business </a:t>
            </a:r>
            <a:r>
              <a:rPr lang="en-US" dirty="0" err="1"/>
              <a:t>centres</a:t>
            </a:r>
            <a:r>
              <a:rPr lang="en-US" dirty="0"/>
              <a:t>, minimize urban sprawl, and maximize infrastructure and service efficiencies;</a:t>
            </a:r>
          </a:p>
          <a:p>
            <a:pPr algn="just" eaLnBrk="1" fontAlgn="auto" hangingPunct="1">
              <a:buClr>
                <a:schemeClr val="accent1">
                  <a:lumMod val="75000"/>
                </a:schemeClr>
              </a:buClr>
              <a:buFont typeface="Arial"/>
              <a:buChar char="•"/>
              <a:defRPr/>
            </a:pPr>
            <a:r>
              <a:rPr lang="en-US" dirty="0"/>
              <a:t>Consideration should be given to the ultimate geographical extent and population target for each community that is to be formed or built upon, and the staging/timing by which it fulfills the following needs;</a:t>
            </a:r>
          </a:p>
          <a:p>
            <a:pPr marL="914400" indent="-457200" algn="just" eaLnBrk="1" fontAlgn="auto" hangingPunct="1">
              <a:buClr>
                <a:schemeClr val="accent1">
                  <a:lumMod val="75000"/>
                </a:schemeClr>
              </a:buClr>
              <a:buFont typeface="+mj-lt"/>
              <a:buAutoNum type="alphaLcParenR"/>
              <a:defRPr/>
            </a:pPr>
            <a:r>
              <a:rPr lang="en-US" dirty="0"/>
              <a:t>provide for a mix of houses, jobs and open space;</a:t>
            </a:r>
          </a:p>
          <a:p>
            <a:pPr marL="914400" indent="-457200" algn="just" eaLnBrk="1" fontAlgn="auto" hangingPunct="1">
              <a:buClr>
                <a:schemeClr val="accent1">
                  <a:lumMod val="75000"/>
                </a:schemeClr>
              </a:buClr>
              <a:buFont typeface="+mj-lt"/>
              <a:buAutoNum type="alphaLcParenR"/>
              <a:defRPr/>
            </a:pPr>
            <a:r>
              <a:rPr lang="en-US" dirty="0"/>
              <a:t>be appropriately located in relation to its scale, nature or type of development; the ability to provide the necessary infrastructure and services; the need for access and to ensure effective traffic management;</a:t>
            </a:r>
          </a:p>
          <a:p>
            <a:pPr marL="914400" indent="-457200" algn="just" eaLnBrk="1" fontAlgn="auto" hangingPunct="1">
              <a:buClr>
                <a:schemeClr val="accent1">
                  <a:lumMod val="75000"/>
                </a:schemeClr>
              </a:buClr>
              <a:buFont typeface="+mj-lt"/>
              <a:buAutoNum type="alphaLcParenR"/>
              <a:defRPr/>
            </a:pPr>
            <a:r>
              <a:rPr lang="en-US" dirty="0"/>
              <a:t>In the case of residential development, provide for a variety of dwelling types and a choice in location, form and affordability; and</a:t>
            </a:r>
          </a:p>
          <a:p>
            <a:pPr marL="914400" indent="-457200" algn="just" eaLnBrk="1" fontAlgn="auto" hangingPunct="1">
              <a:buClr>
                <a:schemeClr val="accent1">
                  <a:lumMod val="75000"/>
                </a:schemeClr>
              </a:buClr>
              <a:buFont typeface="+mj-lt"/>
              <a:buAutoNum type="alphaLcParenR"/>
              <a:defRPr/>
            </a:pPr>
            <a:r>
              <a:rPr lang="en-US" dirty="0"/>
              <a:t>enable mixed uses and home-based employment in residential or village zonings where appropriate.</a:t>
            </a:r>
          </a:p>
          <a:p>
            <a:pPr eaLnBrk="1" fontAlgn="auto" hangingPunct="1">
              <a:buClr>
                <a:schemeClr val="accent1">
                  <a:lumMod val="75000"/>
                </a:schemeClr>
              </a:buClr>
              <a:buFont typeface="Arial"/>
              <a:buChar char="•"/>
              <a:defRPr/>
            </a:pPr>
            <a:endParaRPr lang="en-US" dirty="0"/>
          </a:p>
        </p:txBody>
      </p:sp>
      <p:sp>
        <p:nvSpPr>
          <p:cNvPr id="13316" name="Footer Placeholder 3">
            <a:extLst>
              <a:ext uri="{FF2B5EF4-FFF2-40B4-BE49-F238E27FC236}">
                <a16:creationId xmlns:a16="http://schemas.microsoft.com/office/drawing/2014/main" id="{C7B604F0-FBC1-472F-9A56-04DD2A82E2B5}"/>
              </a:ext>
            </a:extLst>
          </p:cNvPr>
          <p:cNvSpPr>
            <a:spLocks noGrp="1" noChangeArrowheads="1"/>
          </p:cNvSpPr>
          <p:nvPr>
            <p:ph type="ftr" sz="quarter" idx="11"/>
          </p:nvPr>
        </p:nvSpPr>
        <p:spPr bwMode="auto">
          <a:xfrm>
            <a:off x="0" y="6492875"/>
            <a:ext cx="7083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t>Siddiqa Amin </a:t>
            </a:r>
          </a:p>
        </p:txBody>
      </p:sp>
      <p:sp>
        <p:nvSpPr>
          <p:cNvPr id="13317" name="Slide Number Placeholder 4">
            <a:extLst>
              <a:ext uri="{FF2B5EF4-FFF2-40B4-BE49-F238E27FC236}">
                <a16:creationId xmlns:a16="http://schemas.microsoft.com/office/drawing/2014/main" id="{CC5D947D-57FF-420F-A01C-D520FAA13AF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fld id="{88B414C7-1D8B-4A62-AB47-0C03D3083579}" type="slidenum">
              <a:rPr lang="en-US" altLang="en-US" smtClean="0"/>
              <a:pPr fontAlgn="base">
                <a:spcBef>
                  <a:spcPct val="0"/>
                </a:spcBef>
                <a:spcAft>
                  <a:spcPct val="0"/>
                </a:spcAft>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9FE58F-B2F1-4D67-8E06-9F37DCE3794C}"/>
              </a:ext>
            </a:extLst>
          </p:cNvPr>
          <p:cNvSpPr>
            <a:spLocks noGrp="1"/>
          </p:cNvSpPr>
          <p:nvPr>
            <p:ph idx="1"/>
          </p:nvPr>
        </p:nvSpPr>
        <p:spPr>
          <a:xfrm>
            <a:off x="1622425" y="2160588"/>
            <a:ext cx="10444163" cy="4822825"/>
          </a:xfrm>
        </p:spPr>
        <p:txBody>
          <a:bodyPr rtlCol="0">
            <a:normAutofit/>
          </a:bodyPr>
          <a:lstStyle/>
          <a:p>
            <a:pPr eaLnBrk="1" fontAlgn="auto" hangingPunct="1">
              <a:buClr>
                <a:schemeClr val="accent1">
                  <a:lumMod val="75000"/>
                </a:schemeClr>
              </a:buClr>
              <a:buFont typeface="Arial"/>
              <a:buChar char="•"/>
              <a:defRPr/>
            </a:pPr>
            <a:r>
              <a:rPr lang="en-US" dirty="0"/>
              <a:t>Future rural residential development should be </a:t>
            </a:r>
          </a:p>
          <a:p>
            <a:pPr marL="1371600" indent="-457200" eaLnBrk="1" fontAlgn="auto" hangingPunct="1">
              <a:buClr>
                <a:schemeClr val="accent1">
                  <a:lumMod val="75000"/>
                </a:schemeClr>
              </a:buClr>
              <a:buFont typeface="+mj-lt"/>
              <a:buAutoNum type="alphaLcParenR"/>
              <a:defRPr/>
            </a:pPr>
            <a:r>
              <a:rPr lang="en-US" dirty="0"/>
              <a:t>located close to existing </a:t>
            </a:r>
            <a:r>
              <a:rPr lang="en-US" dirty="0" err="1"/>
              <a:t>centres</a:t>
            </a:r>
            <a:r>
              <a:rPr lang="en-US" dirty="0"/>
              <a:t> and away from areas that may in the future have values for urban expansion.</a:t>
            </a:r>
          </a:p>
          <a:p>
            <a:pPr marL="1371600" indent="-457200" eaLnBrk="1" fontAlgn="auto" hangingPunct="1">
              <a:buClr>
                <a:schemeClr val="accent1">
                  <a:lumMod val="75000"/>
                </a:schemeClr>
              </a:buClr>
              <a:buFont typeface="+mj-lt"/>
              <a:buAutoNum type="alphaLcParenR"/>
              <a:defRPr/>
            </a:pPr>
            <a:r>
              <a:rPr lang="en-US" dirty="0"/>
              <a:t>clustered to encourage a sense of community and for the efficient provision of services. Fragmented development over the landscape may not be permitted.</a:t>
            </a:r>
          </a:p>
          <a:p>
            <a:pPr eaLnBrk="1" fontAlgn="auto" hangingPunct="1">
              <a:buClr>
                <a:schemeClr val="accent1">
                  <a:lumMod val="75000"/>
                </a:schemeClr>
              </a:buClr>
              <a:buFont typeface="Arial"/>
              <a:buChar char="•"/>
              <a:defRPr/>
            </a:pPr>
            <a:r>
              <a:rPr lang="en-US" dirty="0"/>
              <a:t>Future development, particularly at the residential/agricultural and the residential/industrial interfaces, should be planned for and managed so any potential conflict is minimized in relation to adjacent land uses.</a:t>
            </a:r>
          </a:p>
          <a:p>
            <a:pPr eaLnBrk="1" fontAlgn="auto" hangingPunct="1">
              <a:buClr>
                <a:schemeClr val="accent1">
                  <a:lumMod val="75000"/>
                </a:schemeClr>
              </a:buClr>
              <a:buFont typeface="Arial"/>
              <a:buChar char="•"/>
              <a:defRPr/>
            </a:pPr>
            <a:endParaRPr lang="en-US" dirty="0"/>
          </a:p>
        </p:txBody>
      </p:sp>
      <p:sp>
        <p:nvSpPr>
          <p:cNvPr id="4" name="Title 1">
            <a:extLst>
              <a:ext uri="{FF2B5EF4-FFF2-40B4-BE49-F238E27FC236}">
                <a16:creationId xmlns:a16="http://schemas.microsoft.com/office/drawing/2014/main" id="{F1F66F81-3ABB-4F88-825C-4C66CBB15BEA}"/>
              </a:ext>
            </a:extLst>
          </p:cNvPr>
          <p:cNvSpPr>
            <a:spLocks noGrp="1"/>
          </p:cNvSpPr>
          <p:nvPr>
            <p:ph type="title"/>
          </p:nvPr>
        </p:nvSpPr>
        <p:spPr/>
        <p:txBody>
          <a:bodyPr rtlCol="0">
            <a:normAutofit fontScale="90000"/>
          </a:bodyPr>
          <a:lstStyle/>
          <a:p>
            <a:pPr algn="l" eaLnBrk="1" fontAlgn="auto" hangingPunct="1">
              <a:spcAft>
                <a:spcPts val="0"/>
              </a:spcAft>
              <a:defRPr/>
            </a:pPr>
            <a:r>
              <a:rPr lang="en-US" b="1" dirty="0"/>
              <a:t>3) SETTLEMENT FORM AND HIERARCHY</a:t>
            </a:r>
            <a:br>
              <a:rPr lang="en-US" b="1" dirty="0"/>
            </a:br>
            <a:r>
              <a:rPr lang="en-US" b="1" dirty="0"/>
              <a:t>																		Conti…</a:t>
            </a:r>
            <a:br>
              <a:rPr lang="en-US" dirty="0"/>
            </a:br>
            <a:endParaRPr lang="en-US" dirty="0"/>
          </a:p>
        </p:txBody>
      </p:sp>
      <p:sp>
        <p:nvSpPr>
          <p:cNvPr id="14340" name="Footer Placeholder 1">
            <a:extLst>
              <a:ext uri="{FF2B5EF4-FFF2-40B4-BE49-F238E27FC236}">
                <a16:creationId xmlns:a16="http://schemas.microsoft.com/office/drawing/2014/main" id="{808DF294-15F6-4E45-8F21-34244DE387CA}"/>
              </a:ext>
            </a:extLst>
          </p:cNvPr>
          <p:cNvSpPr>
            <a:spLocks noGrp="1" noChangeArrowheads="1"/>
          </p:cNvSpPr>
          <p:nvPr>
            <p:ph type="ftr" sz="quarter" idx="11"/>
          </p:nvPr>
        </p:nvSpPr>
        <p:spPr bwMode="auto">
          <a:xfrm>
            <a:off x="0" y="6569075"/>
            <a:ext cx="7083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t>Siddiqa Amin </a:t>
            </a:r>
          </a:p>
        </p:txBody>
      </p:sp>
      <p:sp>
        <p:nvSpPr>
          <p:cNvPr id="14341" name="Slide Number Placeholder 4">
            <a:extLst>
              <a:ext uri="{FF2B5EF4-FFF2-40B4-BE49-F238E27FC236}">
                <a16:creationId xmlns:a16="http://schemas.microsoft.com/office/drawing/2014/main" id="{FC784F4A-492E-4C18-975F-0EB9CCF44AC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fld id="{AE36A28E-F147-4840-BAEE-B312C5073A3C}" type="slidenum">
              <a:rPr lang="en-US" altLang="en-US" smtClean="0"/>
              <a:pPr fontAlgn="base">
                <a:spcBef>
                  <a:spcPct val="0"/>
                </a:spcBef>
                <a:spcAft>
                  <a:spcPct val="0"/>
                </a:spcAft>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E41E21C-5C55-42F4-A5D3-ED36DFF18F7B}"/>
              </a:ext>
            </a:extLst>
          </p:cNvPr>
          <p:cNvSpPr>
            <a:spLocks noGrp="1" noChangeArrowheads="1"/>
          </p:cNvSpPr>
          <p:nvPr>
            <p:ph type="title"/>
          </p:nvPr>
        </p:nvSpPr>
        <p:spPr/>
        <p:txBody>
          <a:bodyPr/>
          <a:lstStyle/>
          <a:p>
            <a:pPr algn="l" eaLnBrk="1" hangingPunct="1"/>
            <a:r>
              <a:rPr lang="en-US" altLang="en-US" b="1">
                <a:ln>
                  <a:noFill/>
                </a:ln>
              </a:rPr>
              <a:t>4) URBAN DESIGN AND HERITAGE</a:t>
            </a:r>
            <a:br>
              <a:rPr lang="en-US" altLang="en-US">
                <a:ln>
                  <a:noFill/>
                </a:ln>
              </a:rPr>
            </a:br>
            <a:endParaRPr lang="en-US" altLang="en-US">
              <a:ln>
                <a:noFill/>
              </a:ln>
            </a:endParaRPr>
          </a:p>
        </p:txBody>
      </p:sp>
      <p:sp>
        <p:nvSpPr>
          <p:cNvPr id="3" name="Content Placeholder 2">
            <a:extLst>
              <a:ext uri="{FF2B5EF4-FFF2-40B4-BE49-F238E27FC236}">
                <a16:creationId xmlns:a16="http://schemas.microsoft.com/office/drawing/2014/main" id="{A4CD7369-4CE2-4338-95D5-D8EE65071215}"/>
              </a:ext>
            </a:extLst>
          </p:cNvPr>
          <p:cNvSpPr>
            <a:spLocks noGrp="1"/>
          </p:cNvSpPr>
          <p:nvPr>
            <p:ph idx="1"/>
          </p:nvPr>
        </p:nvSpPr>
        <p:spPr>
          <a:xfrm>
            <a:off x="1484313" y="1773238"/>
            <a:ext cx="10707687" cy="5084762"/>
          </a:xfrm>
        </p:spPr>
        <p:txBody>
          <a:bodyPr rtlCol="0">
            <a:normAutofit fontScale="85000" lnSpcReduction="20000"/>
          </a:bodyPr>
          <a:lstStyle/>
          <a:p>
            <a:pPr eaLnBrk="1" fontAlgn="auto" hangingPunct="1">
              <a:buClr>
                <a:schemeClr val="accent1">
                  <a:lumMod val="75000"/>
                </a:schemeClr>
              </a:buClr>
              <a:buFont typeface="Arial"/>
              <a:buChar char="•"/>
              <a:defRPr/>
            </a:pPr>
            <a:r>
              <a:rPr lang="en-US" dirty="0"/>
              <a:t>Future development should </a:t>
            </a:r>
          </a:p>
          <a:p>
            <a:pPr marL="914400" eaLnBrk="1" fontAlgn="auto" hangingPunct="1">
              <a:buClr>
                <a:schemeClr val="accent1">
                  <a:lumMod val="75000"/>
                </a:schemeClr>
              </a:buClr>
              <a:buFont typeface="Arial"/>
              <a:buChar char="•"/>
              <a:defRPr/>
            </a:pPr>
            <a:r>
              <a:rPr lang="en-US" dirty="0"/>
              <a:t>recognize, protect and be compatible with any unique topographic, natural or built cultural features essential to the visual setting, character, identity, or heritage significance of the area or settlement that it is to be located in.</a:t>
            </a:r>
          </a:p>
          <a:p>
            <a:pPr marL="914400" eaLnBrk="1" fontAlgn="auto" hangingPunct="1">
              <a:buClr>
                <a:schemeClr val="accent1">
                  <a:lumMod val="75000"/>
                </a:schemeClr>
              </a:buClr>
              <a:buFont typeface="Arial"/>
              <a:buChar char="•"/>
              <a:defRPr/>
            </a:pPr>
            <a:r>
              <a:rPr lang="en-US" dirty="0"/>
              <a:t>reflect high quality design that is compatible with the local and regional attributes which make up the region’s character, such as climate, landscape, history, topography, and existing built environment.</a:t>
            </a:r>
          </a:p>
          <a:p>
            <a:pPr marL="914400" eaLnBrk="1" fontAlgn="auto" hangingPunct="1">
              <a:buClr>
                <a:schemeClr val="accent1">
                  <a:lumMod val="75000"/>
                </a:schemeClr>
              </a:buClr>
              <a:buFont typeface="Arial"/>
              <a:buChar char="•"/>
              <a:defRPr/>
            </a:pPr>
            <a:r>
              <a:rPr lang="en-US" dirty="0"/>
              <a:t>be designed to ensure that there is public access to an adequate supply of appropriately located public open space and recreation areas, to provide for a range of recreational uses and visual amenity.</a:t>
            </a:r>
          </a:p>
          <a:p>
            <a:pPr marL="914400" eaLnBrk="1" fontAlgn="auto" hangingPunct="1">
              <a:buClr>
                <a:schemeClr val="accent1">
                  <a:lumMod val="75000"/>
                </a:schemeClr>
              </a:buClr>
              <a:buFont typeface="Arial"/>
              <a:buChar char="•"/>
              <a:defRPr/>
            </a:pPr>
            <a:r>
              <a:rPr lang="en-US" dirty="0"/>
              <a:t>contribute to an open space facility that is designed to reflect each site’s natural features and requirements for drainage and water quality maintenance, and nature conservation and biodiversity protection.</a:t>
            </a:r>
          </a:p>
          <a:p>
            <a:pPr marL="914400" eaLnBrk="1" fontAlgn="auto" hangingPunct="1">
              <a:buClr>
                <a:schemeClr val="accent1">
                  <a:lumMod val="75000"/>
                </a:schemeClr>
              </a:buClr>
              <a:buFont typeface="Arial"/>
              <a:buChar char="•"/>
              <a:defRPr/>
            </a:pPr>
            <a:r>
              <a:rPr lang="en-US" dirty="0"/>
              <a:t>encourage walkability and allow for easy access to public places, local shops, services and transport and lead residents to the service </a:t>
            </a:r>
            <a:r>
              <a:rPr lang="en-US" dirty="0" err="1"/>
              <a:t>centre</a:t>
            </a:r>
            <a:r>
              <a:rPr lang="en-US" dirty="0"/>
              <a:t>.</a:t>
            </a:r>
          </a:p>
          <a:p>
            <a:pPr eaLnBrk="1" fontAlgn="auto" hangingPunct="1">
              <a:buClr>
                <a:schemeClr val="accent1">
                  <a:lumMod val="75000"/>
                </a:schemeClr>
              </a:buClr>
              <a:buFont typeface="Arial"/>
              <a:buChar char="•"/>
              <a:defRPr/>
            </a:pPr>
            <a:r>
              <a:rPr lang="en-US" dirty="0"/>
              <a:t>Cultural and community values should be considered in the planning for future development.</a:t>
            </a:r>
          </a:p>
          <a:p>
            <a:pPr eaLnBrk="1" fontAlgn="auto" hangingPunct="1">
              <a:buClr>
                <a:schemeClr val="accent1">
                  <a:lumMod val="75000"/>
                </a:schemeClr>
              </a:buClr>
              <a:buFont typeface="Arial"/>
              <a:buChar char="•"/>
              <a:defRPr/>
            </a:pPr>
            <a:endParaRPr lang="en-US" dirty="0"/>
          </a:p>
        </p:txBody>
      </p:sp>
      <p:sp>
        <p:nvSpPr>
          <p:cNvPr id="15364" name="Footer Placeholder 3">
            <a:extLst>
              <a:ext uri="{FF2B5EF4-FFF2-40B4-BE49-F238E27FC236}">
                <a16:creationId xmlns:a16="http://schemas.microsoft.com/office/drawing/2014/main" id="{2C4C7116-D5DF-44A8-B306-8CB52F948A08}"/>
              </a:ext>
            </a:extLst>
          </p:cNvPr>
          <p:cNvSpPr>
            <a:spLocks noGrp="1" noChangeArrowheads="1"/>
          </p:cNvSpPr>
          <p:nvPr>
            <p:ph type="ftr" sz="quarter" idx="11"/>
          </p:nvPr>
        </p:nvSpPr>
        <p:spPr bwMode="auto">
          <a:xfrm>
            <a:off x="0" y="6492875"/>
            <a:ext cx="7083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t>Siddiqa Amin </a:t>
            </a:r>
          </a:p>
        </p:txBody>
      </p:sp>
      <p:sp>
        <p:nvSpPr>
          <p:cNvPr id="15365" name="Slide Number Placeholder 4">
            <a:extLst>
              <a:ext uri="{FF2B5EF4-FFF2-40B4-BE49-F238E27FC236}">
                <a16:creationId xmlns:a16="http://schemas.microsoft.com/office/drawing/2014/main" id="{8BE3FF31-A08F-4E69-B44F-8F41859914D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fld id="{F03FF12F-EE36-4598-BD52-772104BE33A5}" type="slidenum">
              <a:rPr lang="en-US" altLang="en-US" smtClean="0"/>
              <a:pPr fontAlgn="base">
                <a:spcBef>
                  <a:spcPct val="0"/>
                </a:spcBef>
                <a:spcAft>
                  <a:spcPct val="0"/>
                </a:spcAft>
              </a:pPr>
              <a:t>9</a:t>
            </a:fld>
            <a:endParaRPr lang="en-US"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Calibri Light-Constantia">
      <a:majorFont>
        <a:latin typeface="Calibri Light"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44</TotalTime>
  <Words>1378</Words>
  <Application>Microsoft Office PowerPoint</Application>
  <PresentationFormat>Widescreen</PresentationFormat>
  <Paragraphs>99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Constantia</vt:lpstr>
      <vt:lpstr>Arial</vt:lpstr>
      <vt:lpstr>Calibri Light</vt:lpstr>
      <vt:lpstr>Calibri</vt:lpstr>
      <vt:lpstr>Parallax</vt:lpstr>
      <vt:lpstr>Lecture  5 PLANNING PRINCIPLES FOR NEW SETTLEMENTS </vt:lpstr>
      <vt:lpstr>1. INTRODUCTION</vt:lpstr>
      <vt:lpstr>2. PLANNING PRINCIPLES</vt:lpstr>
      <vt:lpstr>2.1 LOCATION </vt:lpstr>
      <vt:lpstr>2.1 LOCATION </vt:lpstr>
      <vt:lpstr>2) LAND SUITABILITY (ENVIRONMENT, NATURAL  RESOURCES, HAZARD) </vt:lpstr>
      <vt:lpstr>3) SETTLEMENT FORM AND HIERARCHY </vt:lpstr>
      <vt:lpstr>3) SETTLEMENT FORM AND HIERARCHY                   Conti… </vt:lpstr>
      <vt:lpstr>4) URBAN DESIGN AND HERITAGE </vt:lpstr>
      <vt:lpstr>5) INFRASTRUCTURE PROVISION </vt:lpstr>
      <vt:lpstr>5) INFRASTRUCTURE PROVISION                   conti..</vt:lpstr>
      <vt:lpstr>6) EMPLOYMENT OPPORTUNITIES </vt:lpstr>
      <vt:lpstr>7) TOURISM OPPORTUNITIES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12</cp:revision>
  <dcterms:created xsi:type="dcterms:W3CDTF">2020-04-14T07:55:54Z</dcterms:created>
  <dcterms:modified xsi:type="dcterms:W3CDTF">2020-04-29T10:59:37Z</dcterms:modified>
</cp:coreProperties>
</file>